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271" r:id="rId5"/>
    <p:sldId id="258" r:id="rId6"/>
    <p:sldId id="259" r:id="rId7"/>
    <p:sldId id="272" r:id="rId8"/>
    <p:sldId id="274" r:id="rId9"/>
    <p:sldId id="276" r:id="rId10"/>
    <p:sldId id="275" r:id="rId11"/>
    <p:sldId id="277" r:id="rId12"/>
    <p:sldId id="279" r:id="rId13"/>
    <p:sldId id="278" r:id="rId14"/>
    <p:sldId id="281" r:id="rId15"/>
    <p:sldId id="283" r:id="rId16"/>
    <p:sldId id="289" r:id="rId17"/>
    <p:sldId id="292" r:id="rId18"/>
    <p:sldId id="291" r:id="rId19"/>
    <p:sldId id="286" r:id="rId20"/>
    <p:sldId id="287" r:id="rId21"/>
    <p:sldId id="288" r:id="rId22"/>
  </p:sldIdLst>
  <p:sldSz cx="12192000" cy="6858000"/>
  <p:notesSz cx="6858000" cy="9144000"/>
  <p:embeddedFontLst>
    <p:embeddedFont>
      <p:font typeface="BankGothic Md BT" panose="020B0807020203060204"/>
      <p:regular r:id="rId25"/>
    </p:embeddedFont>
    <p:embeddedFont>
      <p:font typeface="Wingdings 2" panose="05020102010507070707" pitchFamily="18" charset="2"/>
      <p:regular r:id="rId26"/>
    </p:embeddedFont>
  </p:embeddedFont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10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in-jir\Documents\_Eupetaurus\Olex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in-jir\AppData\Local\Microsoft\Windows\INetCache\Content.Outlook\JX9B7EZG\17-04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in-jir\Documents\_Eupetaurus\Olex\29%20-%2030%20udp%20500b%20-%20100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in-jir\Documents\_Eupetaurus\Olex\29%20-%2030%20udp%20500b%20-%20100m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'C:\Users\alexe\Desktop\tst\[17-04.xlsx]2'!$G$1</c:f>
              <c:strCache>
                <c:ptCount val="1"/>
                <c:pt idx="0">
                  <c:v>min_latency_ms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'[1]2'!$F$2:$F$264</c:f>
              <c:numCache>
                <c:formatCode>General</c:formatCode>
                <c:ptCount val="263"/>
                <c:pt idx="0">
                  <c:v>46129.072118229167</c:v>
                </c:pt>
                <c:pt idx="1">
                  <c:v>46129.08601003472</c:v>
                </c:pt>
                <c:pt idx="2">
                  <c:v>46129.099901724534</c:v>
                </c:pt>
                <c:pt idx="3">
                  <c:v>46129.113793807868</c:v>
                </c:pt>
                <c:pt idx="4">
                  <c:v>46129.127685601852</c:v>
                </c:pt>
                <c:pt idx="5">
                  <c:v>46129.141577557872</c:v>
                </c:pt>
                <c:pt idx="6">
                  <c:v>46129.155468923615</c:v>
                </c:pt>
                <c:pt idx="7">
                  <c:v>46129.169360879627</c:v>
                </c:pt>
                <c:pt idx="8">
                  <c:v>46129.183252800925</c:v>
                </c:pt>
                <c:pt idx="9">
                  <c:v>46129.197144976853</c:v>
                </c:pt>
                <c:pt idx="10">
                  <c:v>46129.211037083332</c:v>
                </c:pt>
                <c:pt idx="11">
                  <c:v>46129.224929537035</c:v>
                </c:pt>
                <c:pt idx="12">
                  <c:v>46129.238821041668</c:v>
                </c:pt>
                <c:pt idx="13">
                  <c:v>46129.252713159723</c:v>
                </c:pt>
                <c:pt idx="14">
                  <c:v>46129.26660466435</c:v>
                </c:pt>
                <c:pt idx="15">
                  <c:v>46129.280496388892</c:v>
                </c:pt>
                <c:pt idx="16">
                  <c:v>46129.294388576389</c:v>
                </c:pt>
                <c:pt idx="17">
                  <c:v>46129.308280428239</c:v>
                </c:pt>
                <c:pt idx="18">
                  <c:v>46129.322172268519</c:v>
                </c:pt>
                <c:pt idx="19">
                  <c:v>46129.33606425926</c:v>
                </c:pt>
                <c:pt idx="20">
                  <c:v>46129.349956099541</c:v>
                </c:pt>
                <c:pt idx="21">
                  <c:v>46129.363848159723</c:v>
                </c:pt>
                <c:pt idx="22">
                  <c:v>46129.377739942131</c:v>
                </c:pt>
                <c:pt idx="23">
                  <c:v>46129.391631840277</c:v>
                </c:pt>
                <c:pt idx="24">
                  <c:v>46129.405523726855</c:v>
                </c:pt>
                <c:pt idx="25">
                  <c:v>46129.419415555552</c:v>
                </c:pt>
                <c:pt idx="26">
                  <c:v>46129.433307997686</c:v>
                </c:pt>
                <c:pt idx="27">
                  <c:v>46129.447199861112</c:v>
                </c:pt>
                <c:pt idx="28">
                  <c:v>46129.461092384263</c:v>
                </c:pt>
                <c:pt idx="29">
                  <c:v>46129.474984189816</c:v>
                </c:pt>
                <c:pt idx="30">
                  <c:v>46129.488876597221</c:v>
                </c:pt>
                <c:pt idx="31">
                  <c:v>46129.502768726852</c:v>
                </c:pt>
                <c:pt idx="32">
                  <c:v>46129.516660497684</c:v>
                </c:pt>
                <c:pt idx="33">
                  <c:v>46129.530552372686</c:v>
                </c:pt>
                <c:pt idx="34">
                  <c:v>46129.544444236111</c:v>
                </c:pt>
                <c:pt idx="35">
                  <c:v>46129.558335868052</c:v>
                </c:pt>
                <c:pt idx="36">
                  <c:v>46129.572227696757</c:v>
                </c:pt>
                <c:pt idx="37">
                  <c:v>46129.586119571759</c:v>
                </c:pt>
                <c:pt idx="38">
                  <c:v>46129.600010995367</c:v>
                </c:pt>
                <c:pt idx="39">
                  <c:v>46129.613902777775</c:v>
                </c:pt>
                <c:pt idx="40">
                  <c:v>46129.627794664353</c:v>
                </c:pt>
                <c:pt idx="41">
                  <c:v>46129.641686574076</c:v>
                </c:pt>
                <c:pt idx="42">
                  <c:v>46129.655578576392</c:v>
                </c:pt>
                <c:pt idx="43">
                  <c:v>46129.669470428242</c:v>
                </c:pt>
                <c:pt idx="44">
                  <c:v>46129.683362164353</c:v>
                </c:pt>
                <c:pt idx="45">
                  <c:v>46129.697254398146</c:v>
                </c:pt>
                <c:pt idx="46">
                  <c:v>46129.711146377318</c:v>
                </c:pt>
                <c:pt idx="47">
                  <c:v>46129.725038206016</c:v>
                </c:pt>
                <c:pt idx="48">
                  <c:v>46129.738930312502</c:v>
                </c:pt>
                <c:pt idx="49">
                  <c:v>46129.752822789349</c:v>
                </c:pt>
                <c:pt idx="50">
                  <c:v>46129.766714791665</c:v>
                </c:pt>
                <c:pt idx="51">
                  <c:v>46129.780606562497</c:v>
                </c:pt>
                <c:pt idx="52">
                  <c:v>46129.794498483796</c:v>
                </c:pt>
                <c:pt idx="53">
                  <c:v>46129.808390451391</c:v>
                </c:pt>
                <c:pt idx="54">
                  <c:v>46129.822282210647</c:v>
                </c:pt>
                <c:pt idx="55">
                  <c:v>46129.836173668984</c:v>
                </c:pt>
                <c:pt idx="56">
                  <c:v>46129.850065231483</c:v>
                </c:pt>
                <c:pt idx="57">
                  <c:v>46129.863957164351</c:v>
                </c:pt>
                <c:pt idx="58">
                  <c:v>46129.877849039352</c:v>
                </c:pt>
                <c:pt idx="59">
                  <c:v>46129.891741030093</c:v>
                </c:pt>
                <c:pt idx="60">
                  <c:v>46129.905632824077</c:v>
                </c:pt>
                <c:pt idx="61">
                  <c:v>46129.919524305558</c:v>
                </c:pt>
                <c:pt idx="62">
                  <c:v>46129.933416215281</c:v>
                </c:pt>
                <c:pt idx="63">
                  <c:v>46129.947308101851</c:v>
                </c:pt>
                <c:pt idx="64">
                  <c:v>46129.961200219906</c:v>
                </c:pt>
                <c:pt idx="65">
                  <c:v>46129.97509226852</c:v>
                </c:pt>
                <c:pt idx="66">
                  <c:v>46129.988984120369</c:v>
                </c:pt>
                <c:pt idx="67">
                  <c:v>46130.002875659724</c:v>
                </c:pt>
                <c:pt idx="68">
                  <c:v>46130.016767314817</c:v>
                </c:pt>
                <c:pt idx="69">
                  <c:v>46130.030659317126</c:v>
                </c:pt>
                <c:pt idx="70">
                  <c:v>46130.044550960651</c:v>
                </c:pt>
                <c:pt idx="71">
                  <c:v>46130.058442719906</c:v>
                </c:pt>
                <c:pt idx="72">
                  <c:v>46130.072335092591</c:v>
                </c:pt>
                <c:pt idx="73">
                  <c:v>46130.086227175925</c:v>
                </c:pt>
                <c:pt idx="74">
                  <c:v>46130.100119328701</c:v>
                </c:pt>
                <c:pt idx="75">
                  <c:v>46130.114011261576</c:v>
                </c:pt>
                <c:pt idx="76">
                  <c:v>46130.127903321758</c:v>
                </c:pt>
                <c:pt idx="77">
                  <c:v>46130.141795312498</c:v>
                </c:pt>
                <c:pt idx="78">
                  <c:v>46130.155687523147</c:v>
                </c:pt>
                <c:pt idx="79">
                  <c:v>46130.16957917824</c:v>
                </c:pt>
                <c:pt idx="80">
                  <c:v>46130.183471076387</c:v>
                </c:pt>
                <c:pt idx="81">
                  <c:v>46130.197362812498</c:v>
                </c:pt>
                <c:pt idx="82">
                  <c:v>46130.211254733797</c:v>
                </c:pt>
                <c:pt idx="83">
                  <c:v>46130.225146435187</c:v>
                </c:pt>
                <c:pt idx="84">
                  <c:v>46130.239038726853</c:v>
                </c:pt>
                <c:pt idx="85">
                  <c:v>46130.252930613424</c:v>
                </c:pt>
                <c:pt idx="86">
                  <c:v>46130.266822349535</c:v>
                </c:pt>
                <c:pt idx="87">
                  <c:v>46130.280714560184</c:v>
                </c:pt>
                <c:pt idx="88">
                  <c:v>46130.294606504627</c:v>
                </c:pt>
                <c:pt idx="89">
                  <c:v>46130.308498391205</c:v>
                </c:pt>
                <c:pt idx="90">
                  <c:v>46130.322390428242</c:v>
                </c:pt>
                <c:pt idx="91">
                  <c:v>46130.336282094904</c:v>
                </c:pt>
                <c:pt idx="92">
                  <c:v>46130.350174212967</c:v>
                </c:pt>
                <c:pt idx="93">
                  <c:v>46130.364065706017</c:v>
                </c:pt>
                <c:pt idx="94">
                  <c:v>46130.377957546298</c:v>
                </c:pt>
                <c:pt idx="95">
                  <c:v>46130.391849432868</c:v>
                </c:pt>
                <c:pt idx="96">
                  <c:v>46130.405741458337</c:v>
                </c:pt>
                <c:pt idx="97">
                  <c:v>46130.419633275465</c:v>
                </c:pt>
                <c:pt idx="98">
                  <c:v>46130.433525138891</c:v>
                </c:pt>
                <c:pt idx="99">
                  <c:v>46130.447416875002</c:v>
                </c:pt>
                <c:pt idx="100">
                  <c:v>46130.461309120372</c:v>
                </c:pt>
                <c:pt idx="101">
                  <c:v>46130.475200868059</c:v>
                </c:pt>
                <c:pt idx="102">
                  <c:v>46130.489092662036</c:v>
                </c:pt>
                <c:pt idx="103">
                  <c:v>46130.502984675928</c:v>
                </c:pt>
                <c:pt idx="104">
                  <c:v>46130.516876770831</c:v>
                </c:pt>
                <c:pt idx="105">
                  <c:v>46130.530768518518</c:v>
                </c:pt>
                <c:pt idx="106">
                  <c:v>46130.544660381944</c:v>
                </c:pt>
                <c:pt idx="107">
                  <c:v>46130.558552083334</c:v>
                </c:pt>
                <c:pt idx="108">
                  <c:v>46130.572444027777</c:v>
                </c:pt>
                <c:pt idx="109">
                  <c:v>46130.586335798609</c:v>
                </c:pt>
                <c:pt idx="110">
                  <c:v>46130.60022753472</c:v>
                </c:pt>
                <c:pt idx="111">
                  <c:v>46130.61411978009</c:v>
                </c:pt>
                <c:pt idx="112">
                  <c:v>46130.628011446759</c:v>
                </c:pt>
                <c:pt idx="113">
                  <c:v>46130.641903460652</c:v>
                </c:pt>
                <c:pt idx="114">
                  <c:v>46130.655795196762</c:v>
                </c:pt>
                <c:pt idx="115">
                  <c:v>46130.669686932873</c:v>
                </c:pt>
                <c:pt idx="116">
                  <c:v>46130.683578587959</c:v>
                </c:pt>
                <c:pt idx="117">
                  <c:v>46130.697470150466</c:v>
                </c:pt>
                <c:pt idx="118">
                  <c:v>46130.711361712965</c:v>
                </c:pt>
                <c:pt idx="119">
                  <c:v>46130.725253854165</c:v>
                </c:pt>
                <c:pt idx="120">
                  <c:v>46130.739145810185</c:v>
                </c:pt>
                <c:pt idx="121">
                  <c:v>46130.753037546296</c:v>
                </c:pt>
                <c:pt idx="122">
                  <c:v>46130.766929537036</c:v>
                </c:pt>
                <c:pt idx="123">
                  <c:v>46130.780821273147</c:v>
                </c:pt>
                <c:pt idx="124">
                  <c:v>46130.794712812502</c:v>
                </c:pt>
                <c:pt idx="125">
                  <c:v>46130.808604814818</c:v>
                </c:pt>
                <c:pt idx="126">
                  <c:v>46130.822496516201</c:v>
                </c:pt>
                <c:pt idx="127">
                  <c:v>46130.836388136573</c:v>
                </c:pt>
                <c:pt idx="128">
                  <c:v>46130.850279756945</c:v>
                </c:pt>
                <c:pt idx="129">
                  <c:v>46130.864171284724</c:v>
                </c:pt>
                <c:pt idx="130">
                  <c:v>46130.878063020835</c:v>
                </c:pt>
                <c:pt idx="131">
                  <c:v>46130.891954699073</c:v>
                </c:pt>
                <c:pt idx="132">
                  <c:v>46130.905846759262</c:v>
                </c:pt>
                <c:pt idx="133">
                  <c:v>46130.919738483797</c:v>
                </c:pt>
                <c:pt idx="134">
                  <c:v>46130.93363013889</c:v>
                </c:pt>
                <c:pt idx="135">
                  <c:v>46130.947521805552</c:v>
                </c:pt>
                <c:pt idx="136">
                  <c:v>46130.961413368059</c:v>
                </c:pt>
                <c:pt idx="137">
                  <c:v>46130.975305196756</c:v>
                </c:pt>
                <c:pt idx="138">
                  <c:v>46130.989196643517</c:v>
                </c:pt>
                <c:pt idx="139">
                  <c:v>46131.003088136575</c:v>
                </c:pt>
                <c:pt idx="140">
                  <c:v>46131.016979918983</c:v>
                </c:pt>
                <c:pt idx="141">
                  <c:v>46131.030871527779</c:v>
                </c:pt>
                <c:pt idx="142">
                  <c:v>46131.04476326389</c:v>
                </c:pt>
                <c:pt idx="143">
                  <c:v>46131.058654988425</c:v>
                </c:pt>
                <c:pt idx="144">
                  <c:v>46131.072546759257</c:v>
                </c:pt>
                <c:pt idx="145">
                  <c:v>46131.086438402781</c:v>
                </c:pt>
                <c:pt idx="146">
                  <c:v>46131.100329791669</c:v>
                </c:pt>
                <c:pt idx="147">
                  <c:v>46131.118808148145</c:v>
                </c:pt>
                <c:pt idx="148">
                  <c:v>46131.118808148145</c:v>
                </c:pt>
                <c:pt idx="149">
                  <c:v>46131.132700162038</c:v>
                </c:pt>
                <c:pt idx="150">
                  <c:v>46131.14659207176</c:v>
                </c:pt>
                <c:pt idx="151">
                  <c:v>46131.160484201391</c:v>
                </c:pt>
                <c:pt idx="152">
                  <c:v>46131.174375787035</c:v>
                </c:pt>
                <c:pt idx="153">
                  <c:v>46131.188267256941</c:v>
                </c:pt>
                <c:pt idx="154">
                  <c:v>46131.202158900465</c:v>
                </c:pt>
                <c:pt idx="155">
                  <c:v>46131.216050787036</c:v>
                </c:pt>
                <c:pt idx="156">
                  <c:v>46131.229942407408</c:v>
                </c:pt>
                <c:pt idx="157">
                  <c:v>46131.243834259258</c:v>
                </c:pt>
                <c:pt idx="158">
                  <c:v>46131.25772603009</c:v>
                </c:pt>
                <c:pt idx="159">
                  <c:v>46131.27161773148</c:v>
                </c:pt>
                <c:pt idx="160">
                  <c:v>46131.28550953704</c:v>
                </c:pt>
                <c:pt idx="161">
                  <c:v>46131.299401203702</c:v>
                </c:pt>
                <c:pt idx="162">
                  <c:v>46131.313292592589</c:v>
                </c:pt>
                <c:pt idx="163">
                  <c:v>46131.327184479167</c:v>
                </c:pt>
                <c:pt idx="164">
                  <c:v>46131.341076423611</c:v>
                </c:pt>
                <c:pt idx="165">
                  <c:v>46131.354968136577</c:v>
                </c:pt>
                <c:pt idx="166">
                  <c:v>46131.368860092596</c:v>
                </c:pt>
                <c:pt idx="167">
                  <c:v>46131.382751655095</c:v>
                </c:pt>
                <c:pt idx="168">
                  <c:v>46131.396643437503</c:v>
                </c:pt>
                <c:pt idx="169">
                  <c:v>46131.410535196759</c:v>
                </c:pt>
                <c:pt idx="170">
                  <c:v>46131.424426712962</c:v>
                </c:pt>
                <c:pt idx="171">
                  <c:v>46131.438319085646</c:v>
                </c:pt>
                <c:pt idx="172">
                  <c:v>46131.452211145835</c:v>
                </c:pt>
                <c:pt idx="173">
                  <c:v>46131.466102812497</c:v>
                </c:pt>
                <c:pt idx="174">
                  <c:v>46131.479994050926</c:v>
                </c:pt>
                <c:pt idx="175">
                  <c:v>46131.493885729164</c:v>
                </c:pt>
                <c:pt idx="176">
                  <c:v>46131.507777372688</c:v>
                </c:pt>
                <c:pt idx="177">
                  <c:v>46131.521669421294</c:v>
                </c:pt>
                <c:pt idx="178">
                  <c:v>46131.535560995369</c:v>
                </c:pt>
                <c:pt idx="179">
                  <c:v>46131.549452581021</c:v>
                </c:pt>
                <c:pt idx="180">
                  <c:v>46131.563344305556</c:v>
                </c:pt>
                <c:pt idx="181">
                  <c:v>46131.577235729164</c:v>
                </c:pt>
                <c:pt idx="182">
                  <c:v>46131.591127280095</c:v>
                </c:pt>
                <c:pt idx="183">
                  <c:v>46131.605019166665</c:v>
                </c:pt>
                <c:pt idx="184">
                  <c:v>46131.618910659723</c:v>
                </c:pt>
                <c:pt idx="185">
                  <c:v>46131.632802499997</c:v>
                </c:pt>
                <c:pt idx="186">
                  <c:v>46131.646694340277</c:v>
                </c:pt>
                <c:pt idx="187">
                  <c:v>46131.660586215279</c:v>
                </c:pt>
                <c:pt idx="188">
                  <c:v>46131.674478055553</c:v>
                </c:pt>
                <c:pt idx="189">
                  <c:v>46131.688369780095</c:v>
                </c:pt>
                <c:pt idx="190">
                  <c:v>46131.702261435188</c:v>
                </c:pt>
                <c:pt idx="191">
                  <c:v>46131.716153252317</c:v>
                </c:pt>
                <c:pt idx="192">
                  <c:v>46131.730044884258</c:v>
                </c:pt>
                <c:pt idx="193">
                  <c:v>46131.743936597224</c:v>
                </c:pt>
                <c:pt idx="194">
                  <c:v>46131.757828275462</c:v>
                </c:pt>
                <c:pt idx="195">
                  <c:v>46131.771720393517</c:v>
                </c:pt>
                <c:pt idx="196">
                  <c:v>46131.78561204861</c:v>
                </c:pt>
                <c:pt idx="197">
                  <c:v>46131.799503703704</c:v>
                </c:pt>
                <c:pt idx="198">
                  <c:v>46131.813395324076</c:v>
                </c:pt>
                <c:pt idx="199">
                  <c:v>46131.827286793981</c:v>
                </c:pt>
                <c:pt idx="200">
                  <c:v>46131.841178564813</c:v>
                </c:pt>
                <c:pt idx="201">
                  <c:v>46131.855070185185</c:v>
                </c:pt>
                <c:pt idx="202">
                  <c:v>46131.868961770837</c:v>
                </c:pt>
                <c:pt idx="203">
                  <c:v>46131.882853333336</c:v>
                </c:pt>
                <c:pt idx="204">
                  <c:v>46131.896745057871</c:v>
                </c:pt>
                <c:pt idx="205">
                  <c:v>46131.910637199071</c:v>
                </c:pt>
                <c:pt idx="206">
                  <c:v>46131.924528807867</c:v>
                </c:pt>
                <c:pt idx="207">
                  <c:v>46131.938420497689</c:v>
                </c:pt>
                <c:pt idx="208">
                  <c:v>46131.952312187503</c:v>
                </c:pt>
                <c:pt idx="209">
                  <c:v>46131.966203923614</c:v>
                </c:pt>
                <c:pt idx="210">
                  <c:v>46131.980095300925</c:v>
                </c:pt>
                <c:pt idx="211">
                  <c:v>46131.99398684028</c:v>
                </c:pt>
                <c:pt idx="212">
                  <c:v>46132.007878425924</c:v>
                </c:pt>
                <c:pt idx="213">
                  <c:v>46132.021770081017</c:v>
                </c:pt>
                <c:pt idx="214">
                  <c:v>46132.035661759262</c:v>
                </c:pt>
                <c:pt idx="215">
                  <c:v>46132.049553726851</c:v>
                </c:pt>
                <c:pt idx="216">
                  <c:v>46132.063445266205</c:v>
                </c:pt>
                <c:pt idx="217">
                  <c:v>46132.077337060182</c:v>
                </c:pt>
                <c:pt idx="218">
                  <c:v>46132.09122869213</c:v>
                </c:pt>
                <c:pt idx="219">
                  <c:v>46132.105120277774</c:v>
                </c:pt>
                <c:pt idx="220">
                  <c:v>46132.11901209491</c:v>
                </c:pt>
                <c:pt idx="221">
                  <c:v>46132.132903715275</c:v>
                </c:pt>
                <c:pt idx="222">
                  <c:v>46132.146795127315</c:v>
                </c:pt>
                <c:pt idx="223">
                  <c:v>46132.16068710648</c:v>
                </c:pt>
                <c:pt idx="224">
                  <c:v>46132.174578599537</c:v>
                </c:pt>
                <c:pt idx="225">
                  <c:v>46132.188470243054</c:v>
                </c:pt>
                <c:pt idx="226">
                  <c:v>46132.2023619213</c:v>
                </c:pt>
                <c:pt idx="227">
                  <c:v>46132.216253622682</c:v>
                </c:pt>
                <c:pt idx="228">
                  <c:v>46132.230145011577</c:v>
                </c:pt>
                <c:pt idx="229">
                  <c:v>46132.244036539349</c:v>
                </c:pt>
                <c:pt idx="230">
                  <c:v>46132.257927847226</c:v>
                </c:pt>
                <c:pt idx="231">
                  <c:v>46132.271819641202</c:v>
                </c:pt>
                <c:pt idx="232">
                  <c:v>46132.285711203702</c:v>
                </c:pt>
                <c:pt idx="233">
                  <c:v>46132.299602997686</c:v>
                </c:pt>
                <c:pt idx="234">
                  <c:v>46132.313494421294</c:v>
                </c:pt>
                <c:pt idx="235">
                  <c:v>46132.327385972225</c:v>
                </c:pt>
                <c:pt idx="236">
                  <c:v>46132.341277372689</c:v>
                </c:pt>
                <c:pt idx="237">
                  <c:v>46132.355169178241</c:v>
                </c:pt>
                <c:pt idx="238">
                  <c:v>46132.369060879631</c:v>
                </c:pt>
                <c:pt idx="239">
                  <c:v>46132.382952615742</c:v>
                </c:pt>
                <c:pt idx="240">
                  <c:v>46132.396844409719</c:v>
                </c:pt>
                <c:pt idx="241">
                  <c:v>46132.410735972226</c:v>
                </c:pt>
                <c:pt idx="242">
                  <c:v>46132.424627708337</c:v>
                </c:pt>
                <c:pt idx="243">
                  <c:v>46132.438519201387</c:v>
                </c:pt>
                <c:pt idx="244">
                  <c:v>46132.452411192127</c:v>
                </c:pt>
                <c:pt idx="245">
                  <c:v>46132.466303622685</c:v>
                </c:pt>
                <c:pt idx="246">
                  <c:v>46132.480195439814</c:v>
                </c:pt>
                <c:pt idx="247">
                  <c:v>46132.494087476851</c:v>
                </c:pt>
                <c:pt idx="248">
                  <c:v>46132.50797914352</c:v>
                </c:pt>
                <c:pt idx="249">
                  <c:v>46132.521871168981</c:v>
                </c:pt>
                <c:pt idx="250">
                  <c:v>46132.535762881947</c:v>
                </c:pt>
                <c:pt idx="251">
                  <c:v>46132.549654780094</c:v>
                </c:pt>
                <c:pt idx="252">
                  <c:v>46132.563546168982</c:v>
                </c:pt>
                <c:pt idx="253">
                  <c:v>46132.577437511572</c:v>
                </c:pt>
                <c:pt idx="254">
                  <c:v>46132.59132925926</c:v>
                </c:pt>
                <c:pt idx="255">
                  <c:v>46132.605221273145</c:v>
                </c:pt>
                <c:pt idx="256">
                  <c:v>46132.619113159722</c:v>
                </c:pt>
                <c:pt idx="257">
                  <c:v>46132.633005104166</c:v>
                </c:pt>
                <c:pt idx="258">
                  <c:v>46132.646896956016</c:v>
                </c:pt>
                <c:pt idx="259">
                  <c:v>46132.660788865738</c:v>
                </c:pt>
                <c:pt idx="260">
                  <c:v>46132.674680439814</c:v>
                </c:pt>
                <c:pt idx="261">
                  <c:v>46132.688572164348</c:v>
                </c:pt>
                <c:pt idx="262">
                  <c:v>46132.70246403935</c:v>
                </c:pt>
              </c:numCache>
            </c:numRef>
          </c:cat>
          <c:val>
            <c:numRef>
              <c:f>'[1]2'!$G$2:$G$264</c:f>
              <c:numCache>
                <c:formatCode>General</c:formatCode>
                <c:ptCount val="263"/>
                <c:pt idx="0">
                  <c:v>12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16</c:v>
                </c:pt>
                <c:pt idx="5">
                  <c:v>18</c:v>
                </c:pt>
                <c:pt idx="6">
                  <c:v>13</c:v>
                </c:pt>
                <c:pt idx="7">
                  <c:v>14</c:v>
                </c:pt>
                <c:pt idx="8">
                  <c:v>20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12</c:v>
                </c:pt>
                <c:pt idx="13">
                  <c:v>13</c:v>
                </c:pt>
                <c:pt idx="14">
                  <c:v>16</c:v>
                </c:pt>
                <c:pt idx="15">
                  <c:v>15</c:v>
                </c:pt>
                <c:pt idx="16">
                  <c:v>19</c:v>
                </c:pt>
                <c:pt idx="17">
                  <c:v>18</c:v>
                </c:pt>
                <c:pt idx="18">
                  <c:v>17</c:v>
                </c:pt>
                <c:pt idx="19">
                  <c:v>18</c:v>
                </c:pt>
                <c:pt idx="20">
                  <c:v>15</c:v>
                </c:pt>
                <c:pt idx="21">
                  <c:v>16</c:v>
                </c:pt>
                <c:pt idx="22">
                  <c:v>15</c:v>
                </c:pt>
                <c:pt idx="23">
                  <c:v>16</c:v>
                </c:pt>
                <c:pt idx="24">
                  <c:v>13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16</c:v>
                </c:pt>
                <c:pt idx="30">
                  <c:v>16</c:v>
                </c:pt>
                <c:pt idx="31">
                  <c:v>0</c:v>
                </c:pt>
                <c:pt idx="32">
                  <c:v>14</c:v>
                </c:pt>
                <c:pt idx="33">
                  <c:v>16</c:v>
                </c:pt>
                <c:pt idx="34">
                  <c:v>19</c:v>
                </c:pt>
                <c:pt idx="35">
                  <c:v>17</c:v>
                </c:pt>
                <c:pt idx="36">
                  <c:v>15</c:v>
                </c:pt>
                <c:pt idx="37">
                  <c:v>19</c:v>
                </c:pt>
                <c:pt idx="38">
                  <c:v>16</c:v>
                </c:pt>
                <c:pt idx="39">
                  <c:v>15</c:v>
                </c:pt>
                <c:pt idx="40">
                  <c:v>19</c:v>
                </c:pt>
                <c:pt idx="41">
                  <c:v>17</c:v>
                </c:pt>
                <c:pt idx="42">
                  <c:v>17</c:v>
                </c:pt>
                <c:pt idx="43">
                  <c:v>15</c:v>
                </c:pt>
                <c:pt idx="44">
                  <c:v>17</c:v>
                </c:pt>
                <c:pt idx="45">
                  <c:v>20</c:v>
                </c:pt>
                <c:pt idx="46">
                  <c:v>15</c:v>
                </c:pt>
                <c:pt idx="47">
                  <c:v>15</c:v>
                </c:pt>
                <c:pt idx="48">
                  <c:v>17</c:v>
                </c:pt>
                <c:pt idx="49">
                  <c:v>11</c:v>
                </c:pt>
                <c:pt idx="50">
                  <c:v>14</c:v>
                </c:pt>
                <c:pt idx="51">
                  <c:v>14</c:v>
                </c:pt>
                <c:pt idx="52">
                  <c:v>12</c:v>
                </c:pt>
                <c:pt idx="53">
                  <c:v>17</c:v>
                </c:pt>
                <c:pt idx="54">
                  <c:v>21</c:v>
                </c:pt>
                <c:pt idx="55">
                  <c:v>20</c:v>
                </c:pt>
                <c:pt idx="56">
                  <c:v>16</c:v>
                </c:pt>
                <c:pt idx="57">
                  <c:v>22</c:v>
                </c:pt>
                <c:pt idx="58">
                  <c:v>12</c:v>
                </c:pt>
                <c:pt idx="59">
                  <c:v>22</c:v>
                </c:pt>
                <c:pt idx="60">
                  <c:v>21</c:v>
                </c:pt>
                <c:pt idx="61">
                  <c:v>16</c:v>
                </c:pt>
                <c:pt idx="62">
                  <c:v>4</c:v>
                </c:pt>
                <c:pt idx="63">
                  <c:v>9</c:v>
                </c:pt>
                <c:pt idx="64">
                  <c:v>10</c:v>
                </c:pt>
                <c:pt idx="65">
                  <c:v>17</c:v>
                </c:pt>
                <c:pt idx="66">
                  <c:v>17</c:v>
                </c:pt>
                <c:pt idx="67">
                  <c:v>18</c:v>
                </c:pt>
                <c:pt idx="68">
                  <c:v>14</c:v>
                </c:pt>
                <c:pt idx="69">
                  <c:v>17</c:v>
                </c:pt>
                <c:pt idx="70">
                  <c:v>18</c:v>
                </c:pt>
                <c:pt idx="71">
                  <c:v>15</c:v>
                </c:pt>
                <c:pt idx="72">
                  <c:v>16</c:v>
                </c:pt>
                <c:pt idx="73">
                  <c:v>19</c:v>
                </c:pt>
                <c:pt idx="74">
                  <c:v>15</c:v>
                </c:pt>
                <c:pt idx="75">
                  <c:v>17</c:v>
                </c:pt>
                <c:pt idx="76">
                  <c:v>17</c:v>
                </c:pt>
                <c:pt idx="77">
                  <c:v>18</c:v>
                </c:pt>
                <c:pt idx="78">
                  <c:v>17</c:v>
                </c:pt>
                <c:pt idx="79">
                  <c:v>18</c:v>
                </c:pt>
                <c:pt idx="80">
                  <c:v>17</c:v>
                </c:pt>
                <c:pt idx="81">
                  <c:v>18</c:v>
                </c:pt>
                <c:pt idx="82">
                  <c:v>18</c:v>
                </c:pt>
                <c:pt idx="83">
                  <c:v>22</c:v>
                </c:pt>
                <c:pt idx="84">
                  <c:v>18</c:v>
                </c:pt>
                <c:pt idx="85">
                  <c:v>18</c:v>
                </c:pt>
                <c:pt idx="86">
                  <c:v>15</c:v>
                </c:pt>
                <c:pt idx="87">
                  <c:v>17</c:v>
                </c:pt>
                <c:pt idx="88">
                  <c:v>14</c:v>
                </c:pt>
                <c:pt idx="89">
                  <c:v>14</c:v>
                </c:pt>
                <c:pt idx="90">
                  <c:v>16</c:v>
                </c:pt>
                <c:pt idx="91">
                  <c:v>14</c:v>
                </c:pt>
                <c:pt idx="92">
                  <c:v>16</c:v>
                </c:pt>
                <c:pt idx="93">
                  <c:v>18</c:v>
                </c:pt>
                <c:pt idx="94">
                  <c:v>19</c:v>
                </c:pt>
                <c:pt idx="95">
                  <c:v>22</c:v>
                </c:pt>
                <c:pt idx="96">
                  <c:v>15</c:v>
                </c:pt>
                <c:pt idx="97">
                  <c:v>15</c:v>
                </c:pt>
                <c:pt idx="98">
                  <c:v>14</c:v>
                </c:pt>
                <c:pt idx="99">
                  <c:v>15</c:v>
                </c:pt>
                <c:pt idx="100">
                  <c:v>15</c:v>
                </c:pt>
                <c:pt idx="101">
                  <c:v>13</c:v>
                </c:pt>
                <c:pt idx="102">
                  <c:v>14</c:v>
                </c:pt>
                <c:pt idx="103">
                  <c:v>18</c:v>
                </c:pt>
                <c:pt idx="104">
                  <c:v>13</c:v>
                </c:pt>
                <c:pt idx="105">
                  <c:v>13</c:v>
                </c:pt>
                <c:pt idx="106">
                  <c:v>16</c:v>
                </c:pt>
                <c:pt idx="107">
                  <c:v>13</c:v>
                </c:pt>
                <c:pt idx="108">
                  <c:v>19</c:v>
                </c:pt>
                <c:pt idx="109">
                  <c:v>19</c:v>
                </c:pt>
                <c:pt idx="110">
                  <c:v>15</c:v>
                </c:pt>
                <c:pt idx="111">
                  <c:v>16</c:v>
                </c:pt>
                <c:pt idx="112">
                  <c:v>15</c:v>
                </c:pt>
                <c:pt idx="113">
                  <c:v>15</c:v>
                </c:pt>
                <c:pt idx="114">
                  <c:v>17</c:v>
                </c:pt>
                <c:pt idx="115">
                  <c:v>16</c:v>
                </c:pt>
                <c:pt idx="116">
                  <c:v>18</c:v>
                </c:pt>
                <c:pt idx="117">
                  <c:v>18</c:v>
                </c:pt>
                <c:pt idx="118">
                  <c:v>14</c:v>
                </c:pt>
                <c:pt idx="119">
                  <c:v>14</c:v>
                </c:pt>
                <c:pt idx="120">
                  <c:v>17</c:v>
                </c:pt>
                <c:pt idx="121">
                  <c:v>18</c:v>
                </c:pt>
                <c:pt idx="122">
                  <c:v>18</c:v>
                </c:pt>
                <c:pt idx="123">
                  <c:v>14</c:v>
                </c:pt>
                <c:pt idx="124">
                  <c:v>14</c:v>
                </c:pt>
                <c:pt idx="125">
                  <c:v>14</c:v>
                </c:pt>
                <c:pt idx="126">
                  <c:v>14</c:v>
                </c:pt>
                <c:pt idx="127">
                  <c:v>22</c:v>
                </c:pt>
                <c:pt idx="128">
                  <c:v>21</c:v>
                </c:pt>
                <c:pt idx="129">
                  <c:v>20</c:v>
                </c:pt>
                <c:pt idx="130">
                  <c:v>13</c:v>
                </c:pt>
                <c:pt idx="131">
                  <c:v>17</c:v>
                </c:pt>
                <c:pt idx="132">
                  <c:v>17</c:v>
                </c:pt>
                <c:pt idx="133">
                  <c:v>16</c:v>
                </c:pt>
                <c:pt idx="134">
                  <c:v>20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8</c:v>
                </c:pt>
                <c:pt idx="140">
                  <c:v>15</c:v>
                </c:pt>
                <c:pt idx="141">
                  <c:v>18</c:v>
                </c:pt>
                <c:pt idx="142">
                  <c:v>16</c:v>
                </c:pt>
                <c:pt idx="143">
                  <c:v>15</c:v>
                </c:pt>
                <c:pt idx="144">
                  <c:v>3</c:v>
                </c:pt>
                <c:pt idx="145">
                  <c:v>17</c:v>
                </c:pt>
                <c:pt idx="146">
                  <c:v>14</c:v>
                </c:pt>
                <c:pt idx="147">
                  <c:v>15</c:v>
                </c:pt>
                <c:pt idx="148">
                  <c:v>15</c:v>
                </c:pt>
                <c:pt idx="149">
                  <c:v>18</c:v>
                </c:pt>
                <c:pt idx="150">
                  <c:v>16</c:v>
                </c:pt>
                <c:pt idx="151">
                  <c:v>15</c:v>
                </c:pt>
                <c:pt idx="152">
                  <c:v>17</c:v>
                </c:pt>
                <c:pt idx="153">
                  <c:v>16</c:v>
                </c:pt>
                <c:pt idx="154">
                  <c:v>16</c:v>
                </c:pt>
                <c:pt idx="155">
                  <c:v>17</c:v>
                </c:pt>
                <c:pt idx="156">
                  <c:v>17</c:v>
                </c:pt>
                <c:pt idx="157">
                  <c:v>17</c:v>
                </c:pt>
                <c:pt idx="158">
                  <c:v>13</c:v>
                </c:pt>
                <c:pt idx="159">
                  <c:v>15</c:v>
                </c:pt>
                <c:pt idx="160">
                  <c:v>7</c:v>
                </c:pt>
                <c:pt idx="161">
                  <c:v>0</c:v>
                </c:pt>
                <c:pt idx="162">
                  <c:v>14</c:v>
                </c:pt>
                <c:pt idx="163">
                  <c:v>15</c:v>
                </c:pt>
                <c:pt idx="164">
                  <c:v>16</c:v>
                </c:pt>
                <c:pt idx="165">
                  <c:v>16</c:v>
                </c:pt>
                <c:pt idx="166">
                  <c:v>17</c:v>
                </c:pt>
                <c:pt idx="167">
                  <c:v>13</c:v>
                </c:pt>
                <c:pt idx="168">
                  <c:v>17</c:v>
                </c:pt>
                <c:pt idx="169">
                  <c:v>12</c:v>
                </c:pt>
                <c:pt idx="170">
                  <c:v>15</c:v>
                </c:pt>
                <c:pt idx="171">
                  <c:v>14</c:v>
                </c:pt>
                <c:pt idx="172">
                  <c:v>4</c:v>
                </c:pt>
                <c:pt idx="173">
                  <c:v>2</c:v>
                </c:pt>
                <c:pt idx="174">
                  <c:v>17</c:v>
                </c:pt>
                <c:pt idx="175">
                  <c:v>18</c:v>
                </c:pt>
                <c:pt idx="176">
                  <c:v>20</c:v>
                </c:pt>
                <c:pt idx="177">
                  <c:v>16</c:v>
                </c:pt>
                <c:pt idx="178">
                  <c:v>18</c:v>
                </c:pt>
                <c:pt idx="179">
                  <c:v>15</c:v>
                </c:pt>
                <c:pt idx="180">
                  <c:v>14</c:v>
                </c:pt>
                <c:pt idx="181">
                  <c:v>17</c:v>
                </c:pt>
                <c:pt idx="182">
                  <c:v>17</c:v>
                </c:pt>
                <c:pt idx="183">
                  <c:v>19</c:v>
                </c:pt>
                <c:pt idx="184">
                  <c:v>18</c:v>
                </c:pt>
                <c:pt idx="185">
                  <c:v>15</c:v>
                </c:pt>
                <c:pt idx="186">
                  <c:v>15</c:v>
                </c:pt>
                <c:pt idx="187">
                  <c:v>18</c:v>
                </c:pt>
                <c:pt idx="188">
                  <c:v>17</c:v>
                </c:pt>
                <c:pt idx="189">
                  <c:v>20</c:v>
                </c:pt>
                <c:pt idx="190">
                  <c:v>14</c:v>
                </c:pt>
                <c:pt idx="191">
                  <c:v>16</c:v>
                </c:pt>
                <c:pt idx="192">
                  <c:v>20</c:v>
                </c:pt>
                <c:pt idx="193">
                  <c:v>18</c:v>
                </c:pt>
                <c:pt idx="194">
                  <c:v>12</c:v>
                </c:pt>
                <c:pt idx="195">
                  <c:v>17</c:v>
                </c:pt>
                <c:pt idx="196">
                  <c:v>18</c:v>
                </c:pt>
                <c:pt idx="197">
                  <c:v>15</c:v>
                </c:pt>
                <c:pt idx="198">
                  <c:v>10</c:v>
                </c:pt>
                <c:pt idx="199">
                  <c:v>13</c:v>
                </c:pt>
                <c:pt idx="200">
                  <c:v>9</c:v>
                </c:pt>
                <c:pt idx="201">
                  <c:v>13</c:v>
                </c:pt>
                <c:pt idx="202">
                  <c:v>18</c:v>
                </c:pt>
                <c:pt idx="203">
                  <c:v>15</c:v>
                </c:pt>
                <c:pt idx="204">
                  <c:v>16</c:v>
                </c:pt>
                <c:pt idx="205">
                  <c:v>16</c:v>
                </c:pt>
                <c:pt idx="206">
                  <c:v>20</c:v>
                </c:pt>
                <c:pt idx="207">
                  <c:v>9</c:v>
                </c:pt>
                <c:pt idx="208">
                  <c:v>16</c:v>
                </c:pt>
                <c:pt idx="209">
                  <c:v>19</c:v>
                </c:pt>
                <c:pt idx="210">
                  <c:v>17</c:v>
                </c:pt>
                <c:pt idx="211">
                  <c:v>16</c:v>
                </c:pt>
                <c:pt idx="212">
                  <c:v>17</c:v>
                </c:pt>
                <c:pt idx="213">
                  <c:v>17</c:v>
                </c:pt>
                <c:pt idx="214">
                  <c:v>15</c:v>
                </c:pt>
                <c:pt idx="215">
                  <c:v>20</c:v>
                </c:pt>
                <c:pt idx="216">
                  <c:v>18</c:v>
                </c:pt>
                <c:pt idx="217">
                  <c:v>16</c:v>
                </c:pt>
                <c:pt idx="218">
                  <c:v>12</c:v>
                </c:pt>
                <c:pt idx="219">
                  <c:v>14</c:v>
                </c:pt>
                <c:pt idx="220">
                  <c:v>18</c:v>
                </c:pt>
                <c:pt idx="221">
                  <c:v>17</c:v>
                </c:pt>
                <c:pt idx="222">
                  <c:v>16</c:v>
                </c:pt>
                <c:pt idx="223">
                  <c:v>19</c:v>
                </c:pt>
                <c:pt idx="224">
                  <c:v>15</c:v>
                </c:pt>
                <c:pt idx="225">
                  <c:v>16</c:v>
                </c:pt>
                <c:pt idx="226">
                  <c:v>19</c:v>
                </c:pt>
                <c:pt idx="227">
                  <c:v>18</c:v>
                </c:pt>
                <c:pt idx="228">
                  <c:v>17</c:v>
                </c:pt>
                <c:pt idx="229">
                  <c:v>15</c:v>
                </c:pt>
                <c:pt idx="230">
                  <c:v>12</c:v>
                </c:pt>
                <c:pt idx="231">
                  <c:v>12</c:v>
                </c:pt>
                <c:pt idx="232">
                  <c:v>17</c:v>
                </c:pt>
                <c:pt idx="233">
                  <c:v>13</c:v>
                </c:pt>
                <c:pt idx="234">
                  <c:v>14</c:v>
                </c:pt>
                <c:pt idx="235">
                  <c:v>13</c:v>
                </c:pt>
                <c:pt idx="236">
                  <c:v>12</c:v>
                </c:pt>
                <c:pt idx="237">
                  <c:v>16</c:v>
                </c:pt>
                <c:pt idx="238">
                  <c:v>17</c:v>
                </c:pt>
                <c:pt idx="239">
                  <c:v>15</c:v>
                </c:pt>
                <c:pt idx="240">
                  <c:v>14</c:v>
                </c:pt>
                <c:pt idx="241">
                  <c:v>13</c:v>
                </c:pt>
                <c:pt idx="242">
                  <c:v>14</c:v>
                </c:pt>
                <c:pt idx="243">
                  <c:v>10</c:v>
                </c:pt>
                <c:pt idx="244">
                  <c:v>16</c:v>
                </c:pt>
                <c:pt idx="245">
                  <c:v>10</c:v>
                </c:pt>
                <c:pt idx="246">
                  <c:v>14</c:v>
                </c:pt>
                <c:pt idx="247">
                  <c:v>12</c:v>
                </c:pt>
                <c:pt idx="248">
                  <c:v>17</c:v>
                </c:pt>
                <c:pt idx="249">
                  <c:v>15</c:v>
                </c:pt>
                <c:pt idx="250">
                  <c:v>17</c:v>
                </c:pt>
                <c:pt idx="251">
                  <c:v>17</c:v>
                </c:pt>
                <c:pt idx="252">
                  <c:v>19</c:v>
                </c:pt>
                <c:pt idx="253">
                  <c:v>17</c:v>
                </c:pt>
                <c:pt idx="254">
                  <c:v>16</c:v>
                </c:pt>
                <c:pt idx="255">
                  <c:v>7</c:v>
                </c:pt>
                <c:pt idx="256">
                  <c:v>14</c:v>
                </c:pt>
                <c:pt idx="257">
                  <c:v>12</c:v>
                </c:pt>
                <c:pt idx="258">
                  <c:v>18</c:v>
                </c:pt>
                <c:pt idx="259">
                  <c:v>15</c:v>
                </c:pt>
                <c:pt idx="260">
                  <c:v>16</c:v>
                </c:pt>
                <c:pt idx="261">
                  <c:v>15</c:v>
                </c:pt>
                <c:pt idx="26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A-490A-8E9E-1E5EA1EB797D}"/>
            </c:ext>
          </c:extLst>
        </c:ser>
        <c:ser>
          <c:idx val="1"/>
          <c:order val="1"/>
          <c:tx>
            <c:strRef>
              <c:f>'C:\Users\alexe\Desktop\tst\[17-04.xlsx]2'!$H$1</c:f>
              <c:strCache>
                <c:ptCount val="1"/>
                <c:pt idx="0">
                  <c:v>avg_latency_ms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'[1]2'!$F$2:$F$264</c:f>
              <c:numCache>
                <c:formatCode>General</c:formatCode>
                <c:ptCount val="263"/>
                <c:pt idx="0">
                  <c:v>46129.072118229167</c:v>
                </c:pt>
                <c:pt idx="1">
                  <c:v>46129.08601003472</c:v>
                </c:pt>
                <c:pt idx="2">
                  <c:v>46129.099901724534</c:v>
                </c:pt>
                <c:pt idx="3">
                  <c:v>46129.113793807868</c:v>
                </c:pt>
                <c:pt idx="4">
                  <c:v>46129.127685601852</c:v>
                </c:pt>
                <c:pt idx="5">
                  <c:v>46129.141577557872</c:v>
                </c:pt>
                <c:pt idx="6">
                  <c:v>46129.155468923615</c:v>
                </c:pt>
                <c:pt idx="7">
                  <c:v>46129.169360879627</c:v>
                </c:pt>
                <c:pt idx="8">
                  <c:v>46129.183252800925</c:v>
                </c:pt>
                <c:pt idx="9">
                  <c:v>46129.197144976853</c:v>
                </c:pt>
                <c:pt idx="10">
                  <c:v>46129.211037083332</c:v>
                </c:pt>
                <c:pt idx="11">
                  <c:v>46129.224929537035</c:v>
                </c:pt>
                <c:pt idx="12">
                  <c:v>46129.238821041668</c:v>
                </c:pt>
                <c:pt idx="13">
                  <c:v>46129.252713159723</c:v>
                </c:pt>
                <c:pt idx="14">
                  <c:v>46129.26660466435</c:v>
                </c:pt>
                <c:pt idx="15">
                  <c:v>46129.280496388892</c:v>
                </c:pt>
                <c:pt idx="16">
                  <c:v>46129.294388576389</c:v>
                </c:pt>
                <c:pt idx="17">
                  <c:v>46129.308280428239</c:v>
                </c:pt>
                <c:pt idx="18">
                  <c:v>46129.322172268519</c:v>
                </c:pt>
                <c:pt idx="19">
                  <c:v>46129.33606425926</c:v>
                </c:pt>
                <c:pt idx="20">
                  <c:v>46129.349956099541</c:v>
                </c:pt>
                <c:pt idx="21">
                  <c:v>46129.363848159723</c:v>
                </c:pt>
                <c:pt idx="22">
                  <c:v>46129.377739942131</c:v>
                </c:pt>
                <c:pt idx="23">
                  <c:v>46129.391631840277</c:v>
                </c:pt>
                <c:pt idx="24">
                  <c:v>46129.405523726855</c:v>
                </c:pt>
                <c:pt idx="25">
                  <c:v>46129.419415555552</c:v>
                </c:pt>
                <c:pt idx="26">
                  <c:v>46129.433307997686</c:v>
                </c:pt>
                <c:pt idx="27">
                  <c:v>46129.447199861112</c:v>
                </c:pt>
                <c:pt idx="28">
                  <c:v>46129.461092384263</c:v>
                </c:pt>
                <c:pt idx="29">
                  <c:v>46129.474984189816</c:v>
                </c:pt>
                <c:pt idx="30">
                  <c:v>46129.488876597221</c:v>
                </c:pt>
                <c:pt idx="31">
                  <c:v>46129.502768726852</c:v>
                </c:pt>
                <c:pt idx="32">
                  <c:v>46129.516660497684</c:v>
                </c:pt>
                <c:pt idx="33">
                  <c:v>46129.530552372686</c:v>
                </c:pt>
                <c:pt idx="34">
                  <c:v>46129.544444236111</c:v>
                </c:pt>
                <c:pt idx="35">
                  <c:v>46129.558335868052</c:v>
                </c:pt>
                <c:pt idx="36">
                  <c:v>46129.572227696757</c:v>
                </c:pt>
                <c:pt idx="37">
                  <c:v>46129.586119571759</c:v>
                </c:pt>
                <c:pt idx="38">
                  <c:v>46129.600010995367</c:v>
                </c:pt>
                <c:pt idx="39">
                  <c:v>46129.613902777775</c:v>
                </c:pt>
                <c:pt idx="40">
                  <c:v>46129.627794664353</c:v>
                </c:pt>
                <c:pt idx="41">
                  <c:v>46129.641686574076</c:v>
                </c:pt>
                <c:pt idx="42">
                  <c:v>46129.655578576392</c:v>
                </c:pt>
                <c:pt idx="43">
                  <c:v>46129.669470428242</c:v>
                </c:pt>
                <c:pt idx="44">
                  <c:v>46129.683362164353</c:v>
                </c:pt>
                <c:pt idx="45">
                  <c:v>46129.697254398146</c:v>
                </c:pt>
                <c:pt idx="46">
                  <c:v>46129.711146377318</c:v>
                </c:pt>
                <c:pt idx="47">
                  <c:v>46129.725038206016</c:v>
                </c:pt>
                <c:pt idx="48">
                  <c:v>46129.738930312502</c:v>
                </c:pt>
                <c:pt idx="49">
                  <c:v>46129.752822789349</c:v>
                </c:pt>
                <c:pt idx="50">
                  <c:v>46129.766714791665</c:v>
                </c:pt>
                <c:pt idx="51">
                  <c:v>46129.780606562497</c:v>
                </c:pt>
                <c:pt idx="52">
                  <c:v>46129.794498483796</c:v>
                </c:pt>
                <c:pt idx="53">
                  <c:v>46129.808390451391</c:v>
                </c:pt>
                <c:pt idx="54">
                  <c:v>46129.822282210647</c:v>
                </c:pt>
                <c:pt idx="55">
                  <c:v>46129.836173668984</c:v>
                </c:pt>
                <c:pt idx="56">
                  <c:v>46129.850065231483</c:v>
                </c:pt>
                <c:pt idx="57">
                  <c:v>46129.863957164351</c:v>
                </c:pt>
                <c:pt idx="58">
                  <c:v>46129.877849039352</c:v>
                </c:pt>
                <c:pt idx="59">
                  <c:v>46129.891741030093</c:v>
                </c:pt>
                <c:pt idx="60">
                  <c:v>46129.905632824077</c:v>
                </c:pt>
                <c:pt idx="61">
                  <c:v>46129.919524305558</c:v>
                </c:pt>
                <c:pt idx="62">
                  <c:v>46129.933416215281</c:v>
                </c:pt>
                <c:pt idx="63">
                  <c:v>46129.947308101851</c:v>
                </c:pt>
                <c:pt idx="64">
                  <c:v>46129.961200219906</c:v>
                </c:pt>
                <c:pt idx="65">
                  <c:v>46129.97509226852</c:v>
                </c:pt>
                <c:pt idx="66">
                  <c:v>46129.988984120369</c:v>
                </c:pt>
                <c:pt idx="67">
                  <c:v>46130.002875659724</c:v>
                </c:pt>
                <c:pt idx="68">
                  <c:v>46130.016767314817</c:v>
                </c:pt>
                <c:pt idx="69">
                  <c:v>46130.030659317126</c:v>
                </c:pt>
                <c:pt idx="70">
                  <c:v>46130.044550960651</c:v>
                </c:pt>
                <c:pt idx="71">
                  <c:v>46130.058442719906</c:v>
                </c:pt>
                <c:pt idx="72">
                  <c:v>46130.072335092591</c:v>
                </c:pt>
                <c:pt idx="73">
                  <c:v>46130.086227175925</c:v>
                </c:pt>
                <c:pt idx="74">
                  <c:v>46130.100119328701</c:v>
                </c:pt>
                <c:pt idx="75">
                  <c:v>46130.114011261576</c:v>
                </c:pt>
                <c:pt idx="76">
                  <c:v>46130.127903321758</c:v>
                </c:pt>
                <c:pt idx="77">
                  <c:v>46130.141795312498</c:v>
                </c:pt>
                <c:pt idx="78">
                  <c:v>46130.155687523147</c:v>
                </c:pt>
                <c:pt idx="79">
                  <c:v>46130.16957917824</c:v>
                </c:pt>
                <c:pt idx="80">
                  <c:v>46130.183471076387</c:v>
                </c:pt>
                <c:pt idx="81">
                  <c:v>46130.197362812498</c:v>
                </c:pt>
                <c:pt idx="82">
                  <c:v>46130.211254733797</c:v>
                </c:pt>
                <c:pt idx="83">
                  <c:v>46130.225146435187</c:v>
                </c:pt>
                <c:pt idx="84">
                  <c:v>46130.239038726853</c:v>
                </c:pt>
                <c:pt idx="85">
                  <c:v>46130.252930613424</c:v>
                </c:pt>
                <c:pt idx="86">
                  <c:v>46130.266822349535</c:v>
                </c:pt>
                <c:pt idx="87">
                  <c:v>46130.280714560184</c:v>
                </c:pt>
                <c:pt idx="88">
                  <c:v>46130.294606504627</c:v>
                </c:pt>
                <c:pt idx="89">
                  <c:v>46130.308498391205</c:v>
                </c:pt>
                <c:pt idx="90">
                  <c:v>46130.322390428242</c:v>
                </c:pt>
                <c:pt idx="91">
                  <c:v>46130.336282094904</c:v>
                </c:pt>
                <c:pt idx="92">
                  <c:v>46130.350174212967</c:v>
                </c:pt>
                <c:pt idx="93">
                  <c:v>46130.364065706017</c:v>
                </c:pt>
                <c:pt idx="94">
                  <c:v>46130.377957546298</c:v>
                </c:pt>
                <c:pt idx="95">
                  <c:v>46130.391849432868</c:v>
                </c:pt>
                <c:pt idx="96">
                  <c:v>46130.405741458337</c:v>
                </c:pt>
                <c:pt idx="97">
                  <c:v>46130.419633275465</c:v>
                </c:pt>
                <c:pt idx="98">
                  <c:v>46130.433525138891</c:v>
                </c:pt>
                <c:pt idx="99">
                  <c:v>46130.447416875002</c:v>
                </c:pt>
                <c:pt idx="100">
                  <c:v>46130.461309120372</c:v>
                </c:pt>
                <c:pt idx="101">
                  <c:v>46130.475200868059</c:v>
                </c:pt>
                <c:pt idx="102">
                  <c:v>46130.489092662036</c:v>
                </c:pt>
                <c:pt idx="103">
                  <c:v>46130.502984675928</c:v>
                </c:pt>
                <c:pt idx="104">
                  <c:v>46130.516876770831</c:v>
                </c:pt>
                <c:pt idx="105">
                  <c:v>46130.530768518518</c:v>
                </c:pt>
                <c:pt idx="106">
                  <c:v>46130.544660381944</c:v>
                </c:pt>
                <c:pt idx="107">
                  <c:v>46130.558552083334</c:v>
                </c:pt>
                <c:pt idx="108">
                  <c:v>46130.572444027777</c:v>
                </c:pt>
                <c:pt idx="109">
                  <c:v>46130.586335798609</c:v>
                </c:pt>
                <c:pt idx="110">
                  <c:v>46130.60022753472</c:v>
                </c:pt>
                <c:pt idx="111">
                  <c:v>46130.61411978009</c:v>
                </c:pt>
                <c:pt idx="112">
                  <c:v>46130.628011446759</c:v>
                </c:pt>
                <c:pt idx="113">
                  <c:v>46130.641903460652</c:v>
                </c:pt>
                <c:pt idx="114">
                  <c:v>46130.655795196762</c:v>
                </c:pt>
                <c:pt idx="115">
                  <c:v>46130.669686932873</c:v>
                </c:pt>
                <c:pt idx="116">
                  <c:v>46130.683578587959</c:v>
                </c:pt>
                <c:pt idx="117">
                  <c:v>46130.697470150466</c:v>
                </c:pt>
                <c:pt idx="118">
                  <c:v>46130.711361712965</c:v>
                </c:pt>
                <c:pt idx="119">
                  <c:v>46130.725253854165</c:v>
                </c:pt>
                <c:pt idx="120">
                  <c:v>46130.739145810185</c:v>
                </c:pt>
                <c:pt idx="121">
                  <c:v>46130.753037546296</c:v>
                </c:pt>
                <c:pt idx="122">
                  <c:v>46130.766929537036</c:v>
                </c:pt>
                <c:pt idx="123">
                  <c:v>46130.780821273147</c:v>
                </c:pt>
                <c:pt idx="124">
                  <c:v>46130.794712812502</c:v>
                </c:pt>
                <c:pt idx="125">
                  <c:v>46130.808604814818</c:v>
                </c:pt>
                <c:pt idx="126">
                  <c:v>46130.822496516201</c:v>
                </c:pt>
                <c:pt idx="127">
                  <c:v>46130.836388136573</c:v>
                </c:pt>
                <c:pt idx="128">
                  <c:v>46130.850279756945</c:v>
                </c:pt>
                <c:pt idx="129">
                  <c:v>46130.864171284724</c:v>
                </c:pt>
                <c:pt idx="130">
                  <c:v>46130.878063020835</c:v>
                </c:pt>
                <c:pt idx="131">
                  <c:v>46130.891954699073</c:v>
                </c:pt>
                <c:pt idx="132">
                  <c:v>46130.905846759262</c:v>
                </c:pt>
                <c:pt idx="133">
                  <c:v>46130.919738483797</c:v>
                </c:pt>
                <c:pt idx="134">
                  <c:v>46130.93363013889</c:v>
                </c:pt>
                <c:pt idx="135">
                  <c:v>46130.947521805552</c:v>
                </c:pt>
                <c:pt idx="136">
                  <c:v>46130.961413368059</c:v>
                </c:pt>
                <c:pt idx="137">
                  <c:v>46130.975305196756</c:v>
                </c:pt>
                <c:pt idx="138">
                  <c:v>46130.989196643517</c:v>
                </c:pt>
                <c:pt idx="139">
                  <c:v>46131.003088136575</c:v>
                </c:pt>
                <c:pt idx="140">
                  <c:v>46131.016979918983</c:v>
                </c:pt>
                <c:pt idx="141">
                  <c:v>46131.030871527779</c:v>
                </c:pt>
                <c:pt idx="142">
                  <c:v>46131.04476326389</c:v>
                </c:pt>
                <c:pt idx="143">
                  <c:v>46131.058654988425</c:v>
                </c:pt>
                <c:pt idx="144">
                  <c:v>46131.072546759257</c:v>
                </c:pt>
                <c:pt idx="145">
                  <c:v>46131.086438402781</c:v>
                </c:pt>
                <c:pt idx="146">
                  <c:v>46131.100329791669</c:v>
                </c:pt>
                <c:pt idx="147">
                  <c:v>46131.118808148145</c:v>
                </c:pt>
                <c:pt idx="148">
                  <c:v>46131.118808148145</c:v>
                </c:pt>
                <c:pt idx="149">
                  <c:v>46131.132700162038</c:v>
                </c:pt>
                <c:pt idx="150">
                  <c:v>46131.14659207176</c:v>
                </c:pt>
                <c:pt idx="151">
                  <c:v>46131.160484201391</c:v>
                </c:pt>
                <c:pt idx="152">
                  <c:v>46131.174375787035</c:v>
                </c:pt>
                <c:pt idx="153">
                  <c:v>46131.188267256941</c:v>
                </c:pt>
                <c:pt idx="154">
                  <c:v>46131.202158900465</c:v>
                </c:pt>
                <c:pt idx="155">
                  <c:v>46131.216050787036</c:v>
                </c:pt>
                <c:pt idx="156">
                  <c:v>46131.229942407408</c:v>
                </c:pt>
                <c:pt idx="157">
                  <c:v>46131.243834259258</c:v>
                </c:pt>
                <c:pt idx="158">
                  <c:v>46131.25772603009</c:v>
                </c:pt>
                <c:pt idx="159">
                  <c:v>46131.27161773148</c:v>
                </c:pt>
                <c:pt idx="160">
                  <c:v>46131.28550953704</c:v>
                </c:pt>
                <c:pt idx="161">
                  <c:v>46131.299401203702</c:v>
                </c:pt>
                <c:pt idx="162">
                  <c:v>46131.313292592589</c:v>
                </c:pt>
                <c:pt idx="163">
                  <c:v>46131.327184479167</c:v>
                </c:pt>
                <c:pt idx="164">
                  <c:v>46131.341076423611</c:v>
                </c:pt>
                <c:pt idx="165">
                  <c:v>46131.354968136577</c:v>
                </c:pt>
                <c:pt idx="166">
                  <c:v>46131.368860092596</c:v>
                </c:pt>
                <c:pt idx="167">
                  <c:v>46131.382751655095</c:v>
                </c:pt>
                <c:pt idx="168">
                  <c:v>46131.396643437503</c:v>
                </c:pt>
                <c:pt idx="169">
                  <c:v>46131.410535196759</c:v>
                </c:pt>
                <c:pt idx="170">
                  <c:v>46131.424426712962</c:v>
                </c:pt>
                <c:pt idx="171">
                  <c:v>46131.438319085646</c:v>
                </c:pt>
                <c:pt idx="172">
                  <c:v>46131.452211145835</c:v>
                </c:pt>
                <c:pt idx="173">
                  <c:v>46131.466102812497</c:v>
                </c:pt>
                <c:pt idx="174">
                  <c:v>46131.479994050926</c:v>
                </c:pt>
                <c:pt idx="175">
                  <c:v>46131.493885729164</c:v>
                </c:pt>
                <c:pt idx="176">
                  <c:v>46131.507777372688</c:v>
                </c:pt>
                <c:pt idx="177">
                  <c:v>46131.521669421294</c:v>
                </c:pt>
                <c:pt idx="178">
                  <c:v>46131.535560995369</c:v>
                </c:pt>
                <c:pt idx="179">
                  <c:v>46131.549452581021</c:v>
                </c:pt>
                <c:pt idx="180">
                  <c:v>46131.563344305556</c:v>
                </c:pt>
                <c:pt idx="181">
                  <c:v>46131.577235729164</c:v>
                </c:pt>
                <c:pt idx="182">
                  <c:v>46131.591127280095</c:v>
                </c:pt>
                <c:pt idx="183">
                  <c:v>46131.605019166665</c:v>
                </c:pt>
                <c:pt idx="184">
                  <c:v>46131.618910659723</c:v>
                </c:pt>
                <c:pt idx="185">
                  <c:v>46131.632802499997</c:v>
                </c:pt>
                <c:pt idx="186">
                  <c:v>46131.646694340277</c:v>
                </c:pt>
                <c:pt idx="187">
                  <c:v>46131.660586215279</c:v>
                </c:pt>
                <c:pt idx="188">
                  <c:v>46131.674478055553</c:v>
                </c:pt>
                <c:pt idx="189">
                  <c:v>46131.688369780095</c:v>
                </c:pt>
                <c:pt idx="190">
                  <c:v>46131.702261435188</c:v>
                </c:pt>
                <c:pt idx="191">
                  <c:v>46131.716153252317</c:v>
                </c:pt>
                <c:pt idx="192">
                  <c:v>46131.730044884258</c:v>
                </c:pt>
                <c:pt idx="193">
                  <c:v>46131.743936597224</c:v>
                </c:pt>
                <c:pt idx="194">
                  <c:v>46131.757828275462</c:v>
                </c:pt>
                <c:pt idx="195">
                  <c:v>46131.771720393517</c:v>
                </c:pt>
                <c:pt idx="196">
                  <c:v>46131.78561204861</c:v>
                </c:pt>
                <c:pt idx="197">
                  <c:v>46131.799503703704</c:v>
                </c:pt>
                <c:pt idx="198">
                  <c:v>46131.813395324076</c:v>
                </c:pt>
                <c:pt idx="199">
                  <c:v>46131.827286793981</c:v>
                </c:pt>
                <c:pt idx="200">
                  <c:v>46131.841178564813</c:v>
                </c:pt>
                <c:pt idx="201">
                  <c:v>46131.855070185185</c:v>
                </c:pt>
                <c:pt idx="202">
                  <c:v>46131.868961770837</c:v>
                </c:pt>
                <c:pt idx="203">
                  <c:v>46131.882853333336</c:v>
                </c:pt>
                <c:pt idx="204">
                  <c:v>46131.896745057871</c:v>
                </c:pt>
                <c:pt idx="205">
                  <c:v>46131.910637199071</c:v>
                </c:pt>
                <c:pt idx="206">
                  <c:v>46131.924528807867</c:v>
                </c:pt>
                <c:pt idx="207">
                  <c:v>46131.938420497689</c:v>
                </c:pt>
                <c:pt idx="208">
                  <c:v>46131.952312187503</c:v>
                </c:pt>
                <c:pt idx="209">
                  <c:v>46131.966203923614</c:v>
                </c:pt>
                <c:pt idx="210">
                  <c:v>46131.980095300925</c:v>
                </c:pt>
                <c:pt idx="211">
                  <c:v>46131.99398684028</c:v>
                </c:pt>
                <c:pt idx="212">
                  <c:v>46132.007878425924</c:v>
                </c:pt>
                <c:pt idx="213">
                  <c:v>46132.021770081017</c:v>
                </c:pt>
                <c:pt idx="214">
                  <c:v>46132.035661759262</c:v>
                </c:pt>
                <c:pt idx="215">
                  <c:v>46132.049553726851</c:v>
                </c:pt>
                <c:pt idx="216">
                  <c:v>46132.063445266205</c:v>
                </c:pt>
                <c:pt idx="217">
                  <c:v>46132.077337060182</c:v>
                </c:pt>
                <c:pt idx="218">
                  <c:v>46132.09122869213</c:v>
                </c:pt>
                <c:pt idx="219">
                  <c:v>46132.105120277774</c:v>
                </c:pt>
                <c:pt idx="220">
                  <c:v>46132.11901209491</c:v>
                </c:pt>
                <c:pt idx="221">
                  <c:v>46132.132903715275</c:v>
                </c:pt>
                <c:pt idx="222">
                  <c:v>46132.146795127315</c:v>
                </c:pt>
                <c:pt idx="223">
                  <c:v>46132.16068710648</c:v>
                </c:pt>
                <c:pt idx="224">
                  <c:v>46132.174578599537</c:v>
                </c:pt>
                <c:pt idx="225">
                  <c:v>46132.188470243054</c:v>
                </c:pt>
                <c:pt idx="226">
                  <c:v>46132.2023619213</c:v>
                </c:pt>
                <c:pt idx="227">
                  <c:v>46132.216253622682</c:v>
                </c:pt>
                <c:pt idx="228">
                  <c:v>46132.230145011577</c:v>
                </c:pt>
                <c:pt idx="229">
                  <c:v>46132.244036539349</c:v>
                </c:pt>
                <c:pt idx="230">
                  <c:v>46132.257927847226</c:v>
                </c:pt>
                <c:pt idx="231">
                  <c:v>46132.271819641202</c:v>
                </c:pt>
                <c:pt idx="232">
                  <c:v>46132.285711203702</c:v>
                </c:pt>
                <c:pt idx="233">
                  <c:v>46132.299602997686</c:v>
                </c:pt>
                <c:pt idx="234">
                  <c:v>46132.313494421294</c:v>
                </c:pt>
                <c:pt idx="235">
                  <c:v>46132.327385972225</c:v>
                </c:pt>
                <c:pt idx="236">
                  <c:v>46132.341277372689</c:v>
                </c:pt>
                <c:pt idx="237">
                  <c:v>46132.355169178241</c:v>
                </c:pt>
                <c:pt idx="238">
                  <c:v>46132.369060879631</c:v>
                </c:pt>
                <c:pt idx="239">
                  <c:v>46132.382952615742</c:v>
                </c:pt>
                <c:pt idx="240">
                  <c:v>46132.396844409719</c:v>
                </c:pt>
                <c:pt idx="241">
                  <c:v>46132.410735972226</c:v>
                </c:pt>
                <c:pt idx="242">
                  <c:v>46132.424627708337</c:v>
                </c:pt>
                <c:pt idx="243">
                  <c:v>46132.438519201387</c:v>
                </c:pt>
                <c:pt idx="244">
                  <c:v>46132.452411192127</c:v>
                </c:pt>
                <c:pt idx="245">
                  <c:v>46132.466303622685</c:v>
                </c:pt>
                <c:pt idx="246">
                  <c:v>46132.480195439814</c:v>
                </c:pt>
                <c:pt idx="247">
                  <c:v>46132.494087476851</c:v>
                </c:pt>
                <c:pt idx="248">
                  <c:v>46132.50797914352</c:v>
                </c:pt>
                <c:pt idx="249">
                  <c:v>46132.521871168981</c:v>
                </c:pt>
                <c:pt idx="250">
                  <c:v>46132.535762881947</c:v>
                </c:pt>
                <c:pt idx="251">
                  <c:v>46132.549654780094</c:v>
                </c:pt>
                <c:pt idx="252">
                  <c:v>46132.563546168982</c:v>
                </c:pt>
                <c:pt idx="253">
                  <c:v>46132.577437511572</c:v>
                </c:pt>
                <c:pt idx="254">
                  <c:v>46132.59132925926</c:v>
                </c:pt>
                <c:pt idx="255">
                  <c:v>46132.605221273145</c:v>
                </c:pt>
                <c:pt idx="256">
                  <c:v>46132.619113159722</c:v>
                </c:pt>
                <c:pt idx="257">
                  <c:v>46132.633005104166</c:v>
                </c:pt>
                <c:pt idx="258">
                  <c:v>46132.646896956016</c:v>
                </c:pt>
                <c:pt idx="259">
                  <c:v>46132.660788865738</c:v>
                </c:pt>
                <c:pt idx="260">
                  <c:v>46132.674680439814</c:v>
                </c:pt>
                <c:pt idx="261">
                  <c:v>46132.688572164348</c:v>
                </c:pt>
                <c:pt idx="262">
                  <c:v>46132.70246403935</c:v>
                </c:pt>
              </c:numCache>
            </c:numRef>
          </c:cat>
          <c:val>
            <c:numRef>
              <c:f>'[1]2'!$H$2:$H$264</c:f>
              <c:numCache>
                <c:formatCode>General</c:formatCode>
                <c:ptCount val="263"/>
                <c:pt idx="0">
                  <c:v>41.17</c:v>
                </c:pt>
                <c:pt idx="1">
                  <c:v>41.44</c:v>
                </c:pt>
                <c:pt idx="2">
                  <c:v>40.51</c:v>
                </c:pt>
                <c:pt idx="3">
                  <c:v>42.45</c:v>
                </c:pt>
                <c:pt idx="4">
                  <c:v>41.8</c:v>
                </c:pt>
                <c:pt idx="5">
                  <c:v>40.99</c:v>
                </c:pt>
                <c:pt idx="6">
                  <c:v>43.33</c:v>
                </c:pt>
                <c:pt idx="7">
                  <c:v>42.52</c:v>
                </c:pt>
                <c:pt idx="8">
                  <c:v>43.04</c:v>
                </c:pt>
                <c:pt idx="9">
                  <c:v>44.46</c:v>
                </c:pt>
                <c:pt idx="10">
                  <c:v>41.34</c:v>
                </c:pt>
                <c:pt idx="11">
                  <c:v>41.1</c:v>
                </c:pt>
                <c:pt idx="12">
                  <c:v>43.77</c:v>
                </c:pt>
                <c:pt idx="13">
                  <c:v>40.78</c:v>
                </c:pt>
                <c:pt idx="14">
                  <c:v>41.33</c:v>
                </c:pt>
                <c:pt idx="15">
                  <c:v>41.28</c:v>
                </c:pt>
                <c:pt idx="16">
                  <c:v>43.35</c:v>
                </c:pt>
                <c:pt idx="17">
                  <c:v>44.53</c:v>
                </c:pt>
                <c:pt idx="18">
                  <c:v>43.52</c:v>
                </c:pt>
                <c:pt idx="19">
                  <c:v>44.11</c:v>
                </c:pt>
                <c:pt idx="20">
                  <c:v>42.58</c:v>
                </c:pt>
                <c:pt idx="21">
                  <c:v>42.76</c:v>
                </c:pt>
                <c:pt idx="22">
                  <c:v>42.38</c:v>
                </c:pt>
                <c:pt idx="23">
                  <c:v>41.68</c:v>
                </c:pt>
                <c:pt idx="24">
                  <c:v>43.32</c:v>
                </c:pt>
                <c:pt idx="25">
                  <c:v>41.64</c:v>
                </c:pt>
                <c:pt idx="26">
                  <c:v>42.11</c:v>
                </c:pt>
                <c:pt idx="27">
                  <c:v>43.12</c:v>
                </c:pt>
                <c:pt idx="28">
                  <c:v>42.99</c:v>
                </c:pt>
                <c:pt idx="29">
                  <c:v>43.98</c:v>
                </c:pt>
                <c:pt idx="30">
                  <c:v>41.88</c:v>
                </c:pt>
                <c:pt idx="31">
                  <c:v>42.19</c:v>
                </c:pt>
                <c:pt idx="32">
                  <c:v>41.12</c:v>
                </c:pt>
                <c:pt idx="33">
                  <c:v>42.07</c:v>
                </c:pt>
                <c:pt idx="34">
                  <c:v>42.31</c:v>
                </c:pt>
                <c:pt idx="35">
                  <c:v>44.47</c:v>
                </c:pt>
                <c:pt idx="36">
                  <c:v>44.63</c:v>
                </c:pt>
                <c:pt idx="37">
                  <c:v>43.7</c:v>
                </c:pt>
                <c:pt idx="38">
                  <c:v>43.83</c:v>
                </c:pt>
                <c:pt idx="39">
                  <c:v>45.12</c:v>
                </c:pt>
                <c:pt idx="40">
                  <c:v>43.19</c:v>
                </c:pt>
                <c:pt idx="41">
                  <c:v>44.16</c:v>
                </c:pt>
                <c:pt idx="42">
                  <c:v>43.15</c:v>
                </c:pt>
                <c:pt idx="43">
                  <c:v>44.64</c:v>
                </c:pt>
                <c:pt idx="44">
                  <c:v>45.12</c:v>
                </c:pt>
                <c:pt idx="45">
                  <c:v>47</c:v>
                </c:pt>
                <c:pt idx="46">
                  <c:v>43.75</c:v>
                </c:pt>
                <c:pt idx="47">
                  <c:v>44.03</c:v>
                </c:pt>
                <c:pt idx="48">
                  <c:v>44.55</c:v>
                </c:pt>
                <c:pt idx="49">
                  <c:v>42.45</c:v>
                </c:pt>
                <c:pt idx="50">
                  <c:v>41.34</c:v>
                </c:pt>
                <c:pt idx="51">
                  <c:v>43.92</c:v>
                </c:pt>
                <c:pt idx="52">
                  <c:v>43.27</c:v>
                </c:pt>
                <c:pt idx="53">
                  <c:v>45.64</c:v>
                </c:pt>
                <c:pt idx="54">
                  <c:v>45.16</c:v>
                </c:pt>
                <c:pt idx="55">
                  <c:v>45.29</c:v>
                </c:pt>
                <c:pt idx="56">
                  <c:v>46.1</c:v>
                </c:pt>
                <c:pt idx="57">
                  <c:v>45.8</c:v>
                </c:pt>
                <c:pt idx="58">
                  <c:v>47.03</c:v>
                </c:pt>
                <c:pt idx="59">
                  <c:v>48.64</c:v>
                </c:pt>
                <c:pt idx="60">
                  <c:v>47.72</c:v>
                </c:pt>
                <c:pt idx="61">
                  <c:v>48.55</c:v>
                </c:pt>
                <c:pt idx="62">
                  <c:v>40.78</c:v>
                </c:pt>
                <c:pt idx="63">
                  <c:v>42.36</c:v>
                </c:pt>
                <c:pt idx="64">
                  <c:v>46.06</c:v>
                </c:pt>
                <c:pt idx="65">
                  <c:v>46.07</c:v>
                </c:pt>
                <c:pt idx="66">
                  <c:v>46.15</c:v>
                </c:pt>
                <c:pt idx="67">
                  <c:v>44.53</c:v>
                </c:pt>
                <c:pt idx="68">
                  <c:v>43.59</c:v>
                </c:pt>
                <c:pt idx="69">
                  <c:v>44.77</c:v>
                </c:pt>
                <c:pt idx="70">
                  <c:v>44.89</c:v>
                </c:pt>
                <c:pt idx="71">
                  <c:v>43.27</c:v>
                </c:pt>
                <c:pt idx="72">
                  <c:v>44.47</c:v>
                </c:pt>
                <c:pt idx="73">
                  <c:v>43.52</c:v>
                </c:pt>
                <c:pt idx="74">
                  <c:v>42.29</c:v>
                </c:pt>
                <c:pt idx="75">
                  <c:v>41.64</c:v>
                </c:pt>
                <c:pt idx="76">
                  <c:v>42.91</c:v>
                </c:pt>
                <c:pt idx="77">
                  <c:v>43.61</c:v>
                </c:pt>
                <c:pt idx="78">
                  <c:v>43.79</c:v>
                </c:pt>
                <c:pt idx="79">
                  <c:v>44.2</c:v>
                </c:pt>
                <c:pt idx="80">
                  <c:v>43.27</c:v>
                </c:pt>
                <c:pt idx="81">
                  <c:v>42.04</c:v>
                </c:pt>
                <c:pt idx="82">
                  <c:v>42.86</c:v>
                </c:pt>
                <c:pt idx="83">
                  <c:v>43.47</c:v>
                </c:pt>
                <c:pt idx="84">
                  <c:v>44.52</c:v>
                </c:pt>
                <c:pt idx="85">
                  <c:v>42.52</c:v>
                </c:pt>
                <c:pt idx="86">
                  <c:v>41.56</c:v>
                </c:pt>
                <c:pt idx="87">
                  <c:v>45.36</c:v>
                </c:pt>
                <c:pt idx="88">
                  <c:v>40.72</c:v>
                </c:pt>
                <c:pt idx="89">
                  <c:v>41.4</c:v>
                </c:pt>
                <c:pt idx="90">
                  <c:v>41.97</c:v>
                </c:pt>
                <c:pt idx="91">
                  <c:v>44.12</c:v>
                </c:pt>
                <c:pt idx="92">
                  <c:v>41.28</c:v>
                </c:pt>
                <c:pt idx="93">
                  <c:v>41.42</c:v>
                </c:pt>
                <c:pt idx="94">
                  <c:v>42.55</c:v>
                </c:pt>
                <c:pt idx="95">
                  <c:v>43.27</c:v>
                </c:pt>
                <c:pt idx="96">
                  <c:v>41.38</c:v>
                </c:pt>
                <c:pt idx="97">
                  <c:v>41.62</c:v>
                </c:pt>
                <c:pt idx="98">
                  <c:v>42.46</c:v>
                </c:pt>
                <c:pt idx="99">
                  <c:v>42.39</c:v>
                </c:pt>
                <c:pt idx="100">
                  <c:v>43.42</c:v>
                </c:pt>
                <c:pt idx="101">
                  <c:v>43.48</c:v>
                </c:pt>
                <c:pt idx="102">
                  <c:v>43.03</c:v>
                </c:pt>
                <c:pt idx="103">
                  <c:v>42.87</c:v>
                </c:pt>
                <c:pt idx="104">
                  <c:v>42.93</c:v>
                </c:pt>
                <c:pt idx="105">
                  <c:v>40.64</c:v>
                </c:pt>
                <c:pt idx="106">
                  <c:v>42.11</c:v>
                </c:pt>
                <c:pt idx="107">
                  <c:v>43.85</c:v>
                </c:pt>
                <c:pt idx="108">
                  <c:v>43.96</c:v>
                </c:pt>
                <c:pt idx="109">
                  <c:v>42.27</c:v>
                </c:pt>
                <c:pt idx="110">
                  <c:v>41.87</c:v>
                </c:pt>
                <c:pt idx="111">
                  <c:v>40.97</c:v>
                </c:pt>
                <c:pt idx="112">
                  <c:v>46.14</c:v>
                </c:pt>
                <c:pt idx="113">
                  <c:v>43.04</c:v>
                </c:pt>
                <c:pt idx="114">
                  <c:v>43.21</c:v>
                </c:pt>
                <c:pt idx="115">
                  <c:v>44.85</c:v>
                </c:pt>
                <c:pt idx="116">
                  <c:v>46.13</c:v>
                </c:pt>
                <c:pt idx="117">
                  <c:v>45.21</c:v>
                </c:pt>
                <c:pt idx="118">
                  <c:v>45.57</c:v>
                </c:pt>
                <c:pt idx="119">
                  <c:v>45.24</c:v>
                </c:pt>
                <c:pt idx="120">
                  <c:v>44.87</c:v>
                </c:pt>
                <c:pt idx="121">
                  <c:v>46.61</c:v>
                </c:pt>
                <c:pt idx="122">
                  <c:v>45.97</c:v>
                </c:pt>
                <c:pt idx="123">
                  <c:v>44.96</c:v>
                </c:pt>
                <c:pt idx="124">
                  <c:v>45.83</c:v>
                </c:pt>
                <c:pt idx="125">
                  <c:v>46.95</c:v>
                </c:pt>
                <c:pt idx="126">
                  <c:v>46.01</c:v>
                </c:pt>
                <c:pt idx="127">
                  <c:v>48.38</c:v>
                </c:pt>
                <c:pt idx="128">
                  <c:v>45.94</c:v>
                </c:pt>
                <c:pt idx="129">
                  <c:v>46.63</c:v>
                </c:pt>
                <c:pt idx="130">
                  <c:v>42.82</c:v>
                </c:pt>
                <c:pt idx="131">
                  <c:v>44.52</c:v>
                </c:pt>
                <c:pt idx="132">
                  <c:v>43.83</c:v>
                </c:pt>
                <c:pt idx="133">
                  <c:v>45.67</c:v>
                </c:pt>
                <c:pt idx="134">
                  <c:v>45.13</c:v>
                </c:pt>
                <c:pt idx="135">
                  <c:v>48.86</c:v>
                </c:pt>
                <c:pt idx="136">
                  <c:v>45.72</c:v>
                </c:pt>
                <c:pt idx="137">
                  <c:v>43.66</c:v>
                </c:pt>
                <c:pt idx="138">
                  <c:v>47.39</c:v>
                </c:pt>
                <c:pt idx="139">
                  <c:v>44.12</c:v>
                </c:pt>
                <c:pt idx="140">
                  <c:v>44.6</c:v>
                </c:pt>
                <c:pt idx="141">
                  <c:v>45.65</c:v>
                </c:pt>
                <c:pt idx="142">
                  <c:v>48.06</c:v>
                </c:pt>
                <c:pt idx="143">
                  <c:v>44.14</c:v>
                </c:pt>
                <c:pt idx="144">
                  <c:v>41.51</c:v>
                </c:pt>
                <c:pt idx="145">
                  <c:v>43.85</c:v>
                </c:pt>
                <c:pt idx="146">
                  <c:v>42.94</c:v>
                </c:pt>
                <c:pt idx="147">
                  <c:v>43.97</c:v>
                </c:pt>
                <c:pt idx="148">
                  <c:v>43.97</c:v>
                </c:pt>
                <c:pt idx="149">
                  <c:v>43.49</c:v>
                </c:pt>
                <c:pt idx="150">
                  <c:v>42.88</c:v>
                </c:pt>
                <c:pt idx="151">
                  <c:v>43.13</c:v>
                </c:pt>
                <c:pt idx="152">
                  <c:v>45.31</c:v>
                </c:pt>
                <c:pt idx="153">
                  <c:v>43.71</c:v>
                </c:pt>
                <c:pt idx="154">
                  <c:v>41.39</c:v>
                </c:pt>
                <c:pt idx="155">
                  <c:v>42.3</c:v>
                </c:pt>
                <c:pt idx="156">
                  <c:v>42.26</c:v>
                </c:pt>
                <c:pt idx="157">
                  <c:v>43.13</c:v>
                </c:pt>
                <c:pt idx="158">
                  <c:v>41.66</c:v>
                </c:pt>
                <c:pt idx="159">
                  <c:v>41.23</c:v>
                </c:pt>
                <c:pt idx="160">
                  <c:v>41.36</c:v>
                </c:pt>
                <c:pt idx="161">
                  <c:v>41.83</c:v>
                </c:pt>
                <c:pt idx="162">
                  <c:v>40.380000000000003</c:v>
                </c:pt>
                <c:pt idx="163">
                  <c:v>41.01</c:v>
                </c:pt>
                <c:pt idx="164">
                  <c:v>40.090000000000003</c:v>
                </c:pt>
                <c:pt idx="165">
                  <c:v>42.89</c:v>
                </c:pt>
                <c:pt idx="166">
                  <c:v>43.03</c:v>
                </c:pt>
                <c:pt idx="167">
                  <c:v>40.5</c:v>
                </c:pt>
                <c:pt idx="168">
                  <c:v>40.380000000000003</c:v>
                </c:pt>
                <c:pt idx="169">
                  <c:v>43.04</c:v>
                </c:pt>
                <c:pt idx="170">
                  <c:v>39.44</c:v>
                </c:pt>
                <c:pt idx="171">
                  <c:v>43.59</c:v>
                </c:pt>
                <c:pt idx="172">
                  <c:v>47.46</c:v>
                </c:pt>
                <c:pt idx="173">
                  <c:v>43.42</c:v>
                </c:pt>
                <c:pt idx="174">
                  <c:v>45.47</c:v>
                </c:pt>
                <c:pt idx="175">
                  <c:v>44.28</c:v>
                </c:pt>
                <c:pt idx="176">
                  <c:v>44.81</c:v>
                </c:pt>
                <c:pt idx="177">
                  <c:v>43.55</c:v>
                </c:pt>
                <c:pt idx="178">
                  <c:v>42.39</c:v>
                </c:pt>
                <c:pt idx="179">
                  <c:v>44.46</c:v>
                </c:pt>
                <c:pt idx="180">
                  <c:v>43.77</c:v>
                </c:pt>
                <c:pt idx="181">
                  <c:v>43.3</c:v>
                </c:pt>
                <c:pt idx="182">
                  <c:v>44.99</c:v>
                </c:pt>
                <c:pt idx="183">
                  <c:v>45.83</c:v>
                </c:pt>
                <c:pt idx="184">
                  <c:v>46.73</c:v>
                </c:pt>
                <c:pt idx="185">
                  <c:v>44.27</c:v>
                </c:pt>
                <c:pt idx="186">
                  <c:v>44.59</c:v>
                </c:pt>
                <c:pt idx="187">
                  <c:v>45.19</c:v>
                </c:pt>
                <c:pt idx="188">
                  <c:v>45.28</c:v>
                </c:pt>
                <c:pt idx="189">
                  <c:v>46.41</c:v>
                </c:pt>
                <c:pt idx="190">
                  <c:v>46.31</c:v>
                </c:pt>
                <c:pt idx="191">
                  <c:v>45.56</c:v>
                </c:pt>
                <c:pt idx="192">
                  <c:v>45.24</c:v>
                </c:pt>
                <c:pt idx="193">
                  <c:v>45.1</c:v>
                </c:pt>
                <c:pt idx="194">
                  <c:v>48.21</c:v>
                </c:pt>
                <c:pt idx="195">
                  <c:v>42.7</c:v>
                </c:pt>
                <c:pt idx="196">
                  <c:v>45.05</c:v>
                </c:pt>
                <c:pt idx="197">
                  <c:v>45.46</c:v>
                </c:pt>
                <c:pt idx="198">
                  <c:v>48.12</c:v>
                </c:pt>
                <c:pt idx="199">
                  <c:v>45.79</c:v>
                </c:pt>
                <c:pt idx="200">
                  <c:v>46.3</c:v>
                </c:pt>
                <c:pt idx="201">
                  <c:v>45.73</c:v>
                </c:pt>
                <c:pt idx="202">
                  <c:v>49.52</c:v>
                </c:pt>
                <c:pt idx="203">
                  <c:v>46.01</c:v>
                </c:pt>
                <c:pt idx="204">
                  <c:v>45.77</c:v>
                </c:pt>
                <c:pt idx="205">
                  <c:v>42.26</c:v>
                </c:pt>
                <c:pt idx="206">
                  <c:v>44.19</c:v>
                </c:pt>
                <c:pt idx="207">
                  <c:v>45.48</c:v>
                </c:pt>
                <c:pt idx="208">
                  <c:v>42.56</c:v>
                </c:pt>
                <c:pt idx="209">
                  <c:v>44.55</c:v>
                </c:pt>
                <c:pt idx="210">
                  <c:v>44.37</c:v>
                </c:pt>
                <c:pt idx="211">
                  <c:v>42.84</c:v>
                </c:pt>
                <c:pt idx="212">
                  <c:v>42.87</c:v>
                </c:pt>
                <c:pt idx="213">
                  <c:v>43.99</c:v>
                </c:pt>
                <c:pt idx="214">
                  <c:v>42.64</c:v>
                </c:pt>
                <c:pt idx="215">
                  <c:v>44.74</c:v>
                </c:pt>
                <c:pt idx="216">
                  <c:v>42.62</c:v>
                </c:pt>
                <c:pt idx="217">
                  <c:v>43.9</c:v>
                </c:pt>
                <c:pt idx="218">
                  <c:v>42.41</c:v>
                </c:pt>
                <c:pt idx="219">
                  <c:v>38.909999999999997</c:v>
                </c:pt>
                <c:pt idx="220">
                  <c:v>47.1</c:v>
                </c:pt>
                <c:pt idx="221">
                  <c:v>43.44</c:v>
                </c:pt>
                <c:pt idx="222">
                  <c:v>44.69</c:v>
                </c:pt>
                <c:pt idx="223">
                  <c:v>42.81</c:v>
                </c:pt>
                <c:pt idx="224">
                  <c:v>47.85</c:v>
                </c:pt>
                <c:pt idx="225">
                  <c:v>41.35</c:v>
                </c:pt>
                <c:pt idx="226">
                  <c:v>41.53</c:v>
                </c:pt>
                <c:pt idx="227">
                  <c:v>40.99</c:v>
                </c:pt>
                <c:pt idx="228">
                  <c:v>41.69</c:v>
                </c:pt>
                <c:pt idx="229">
                  <c:v>43.06</c:v>
                </c:pt>
                <c:pt idx="230">
                  <c:v>39.39</c:v>
                </c:pt>
                <c:pt idx="231">
                  <c:v>38.53</c:v>
                </c:pt>
                <c:pt idx="232">
                  <c:v>38.409999999999997</c:v>
                </c:pt>
                <c:pt idx="233">
                  <c:v>44.21</c:v>
                </c:pt>
                <c:pt idx="234">
                  <c:v>40.770000000000003</c:v>
                </c:pt>
                <c:pt idx="235">
                  <c:v>37.19</c:v>
                </c:pt>
                <c:pt idx="236">
                  <c:v>40.25</c:v>
                </c:pt>
                <c:pt idx="237">
                  <c:v>40.78</c:v>
                </c:pt>
                <c:pt idx="238">
                  <c:v>39.74</c:v>
                </c:pt>
                <c:pt idx="239">
                  <c:v>40.299999999999997</c:v>
                </c:pt>
                <c:pt idx="240">
                  <c:v>37.74</c:v>
                </c:pt>
                <c:pt idx="241">
                  <c:v>39.26</c:v>
                </c:pt>
                <c:pt idx="242">
                  <c:v>39.06</c:v>
                </c:pt>
                <c:pt idx="243">
                  <c:v>39.9</c:v>
                </c:pt>
                <c:pt idx="244">
                  <c:v>41.43</c:v>
                </c:pt>
                <c:pt idx="245">
                  <c:v>36.96</c:v>
                </c:pt>
                <c:pt idx="246">
                  <c:v>40.92</c:v>
                </c:pt>
                <c:pt idx="247">
                  <c:v>40.770000000000003</c:v>
                </c:pt>
                <c:pt idx="248">
                  <c:v>40.79</c:v>
                </c:pt>
                <c:pt idx="249">
                  <c:v>41.09</c:v>
                </c:pt>
                <c:pt idx="250">
                  <c:v>42.85</c:v>
                </c:pt>
                <c:pt idx="251">
                  <c:v>44.15</c:v>
                </c:pt>
                <c:pt idx="252">
                  <c:v>43.73</c:v>
                </c:pt>
                <c:pt idx="253">
                  <c:v>41.98</c:v>
                </c:pt>
                <c:pt idx="254">
                  <c:v>43.38</c:v>
                </c:pt>
                <c:pt idx="255">
                  <c:v>40.96</c:v>
                </c:pt>
                <c:pt idx="256">
                  <c:v>41.69</c:v>
                </c:pt>
                <c:pt idx="257">
                  <c:v>40.65</c:v>
                </c:pt>
                <c:pt idx="258">
                  <c:v>44.91</c:v>
                </c:pt>
                <c:pt idx="259">
                  <c:v>45.43</c:v>
                </c:pt>
                <c:pt idx="260">
                  <c:v>45.84</c:v>
                </c:pt>
                <c:pt idx="261">
                  <c:v>44.09</c:v>
                </c:pt>
                <c:pt idx="262">
                  <c:v>43.93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2A-490A-8E9E-1E5EA1EB797D}"/>
            </c:ext>
          </c:extLst>
        </c:ser>
        <c:ser>
          <c:idx val="2"/>
          <c:order val="2"/>
          <c:tx>
            <c:strRef>
              <c:f>'C:\Users\alexe\Desktop\tst\[17-04.xlsx]2'!$I$1</c:f>
              <c:strCache>
                <c:ptCount val="1"/>
                <c:pt idx="0">
                  <c:v>max_latency_ms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'[1]2'!$F$2:$F$264</c:f>
              <c:numCache>
                <c:formatCode>General</c:formatCode>
                <c:ptCount val="263"/>
                <c:pt idx="0">
                  <c:v>46129.072118229167</c:v>
                </c:pt>
                <c:pt idx="1">
                  <c:v>46129.08601003472</c:v>
                </c:pt>
                <c:pt idx="2">
                  <c:v>46129.099901724534</c:v>
                </c:pt>
                <c:pt idx="3">
                  <c:v>46129.113793807868</c:v>
                </c:pt>
                <c:pt idx="4">
                  <c:v>46129.127685601852</c:v>
                </c:pt>
                <c:pt idx="5">
                  <c:v>46129.141577557872</c:v>
                </c:pt>
                <c:pt idx="6">
                  <c:v>46129.155468923615</c:v>
                </c:pt>
                <c:pt idx="7">
                  <c:v>46129.169360879627</c:v>
                </c:pt>
                <c:pt idx="8">
                  <c:v>46129.183252800925</c:v>
                </c:pt>
                <c:pt idx="9">
                  <c:v>46129.197144976853</c:v>
                </c:pt>
                <c:pt idx="10">
                  <c:v>46129.211037083332</c:v>
                </c:pt>
                <c:pt idx="11">
                  <c:v>46129.224929537035</c:v>
                </c:pt>
                <c:pt idx="12">
                  <c:v>46129.238821041668</c:v>
                </c:pt>
                <c:pt idx="13">
                  <c:v>46129.252713159723</c:v>
                </c:pt>
                <c:pt idx="14">
                  <c:v>46129.26660466435</c:v>
                </c:pt>
                <c:pt idx="15">
                  <c:v>46129.280496388892</c:v>
                </c:pt>
                <c:pt idx="16">
                  <c:v>46129.294388576389</c:v>
                </c:pt>
                <c:pt idx="17">
                  <c:v>46129.308280428239</c:v>
                </c:pt>
                <c:pt idx="18">
                  <c:v>46129.322172268519</c:v>
                </c:pt>
                <c:pt idx="19">
                  <c:v>46129.33606425926</c:v>
                </c:pt>
                <c:pt idx="20">
                  <c:v>46129.349956099541</c:v>
                </c:pt>
                <c:pt idx="21">
                  <c:v>46129.363848159723</c:v>
                </c:pt>
                <c:pt idx="22">
                  <c:v>46129.377739942131</c:v>
                </c:pt>
                <c:pt idx="23">
                  <c:v>46129.391631840277</c:v>
                </c:pt>
                <c:pt idx="24">
                  <c:v>46129.405523726855</c:v>
                </c:pt>
                <c:pt idx="25">
                  <c:v>46129.419415555552</c:v>
                </c:pt>
                <c:pt idx="26">
                  <c:v>46129.433307997686</c:v>
                </c:pt>
                <c:pt idx="27">
                  <c:v>46129.447199861112</c:v>
                </c:pt>
                <c:pt idx="28">
                  <c:v>46129.461092384263</c:v>
                </c:pt>
                <c:pt idx="29">
                  <c:v>46129.474984189816</c:v>
                </c:pt>
                <c:pt idx="30">
                  <c:v>46129.488876597221</c:v>
                </c:pt>
                <c:pt idx="31">
                  <c:v>46129.502768726852</c:v>
                </c:pt>
                <c:pt idx="32">
                  <c:v>46129.516660497684</c:v>
                </c:pt>
                <c:pt idx="33">
                  <c:v>46129.530552372686</c:v>
                </c:pt>
                <c:pt idx="34">
                  <c:v>46129.544444236111</c:v>
                </c:pt>
                <c:pt idx="35">
                  <c:v>46129.558335868052</c:v>
                </c:pt>
                <c:pt idx="36">
                  <c:v>46129.572227696757</c:v>
                </c:pt>
                <c:pt idx="37">
                  <c:v>46129.586119571759</c:v>
                </c:pt>
                <c:pt idx="38">
                  <c:v>46129.600010995367</c:v>
                </c:pt>
                <c:pt idx="39">
                  <c:v>46129.613902777775</c:v>
                </c:pt>
                <c:pt idx="40">
                  <c:v>46129.627794664353</c:v>
                </c:pt>
                <c:pt idx="41">
                  <c:v>46129.641686574076</c:v>
                </c:pt>
                <c:pt idx="42">
                  <c:v>46129.655578576392</c:v>
                </c:pt>
                <c:pt idx="43">
                  <c:v>46129.669470428242</c:v>
                </c:pt>
                <c:pt idx="44">
                  <c:v>46129.683362164353</c:v>
                </c:pt>
                <c:pt idx="45">
                  <c:v>46129.697254398146</c:v>
                </c:pt>
                <c:pt idx="46">
                  <c:v>46129.711146377318</c:v>
                </c:pt>
                <c:pt idx="47">
                  <c:v>46129.725038206016</c:v>
                </c:pt>
                <c:pt idx="48">
                  <c:v>46129.738930312502</c:v>
                </c:pt>
                <c:pt idx="49">
                  <c:v>46129.752822789349</c:v>
                </c:pt>
                <c:pt idx="50">
                  <c:v>46129.766714791665</c:v>
                </c:pt>
                <c:pt idx="51">
                  <c:v>46129.780606562497</c:v>
                </c:pt>
                <c:pt idx="52">
                  <c:v>46129.794498483796</c:v>
                </c:pt>
                <c:pt idx="53">
                  <c:v>46129.808390451391</c:v>
                </c:pt>
                <c:pt idx="54">
                  <c:v>46129.822282210647</c:v>
                </c:pt>
                <c:pt idx="55">
                  <c:v>46129.836173668984</c:v>
                </c:pt>
                <c:pt idx="56">
                  <c:v>46129.850065231483</c:v>
                </c:pt>
                <c:pt idx="57">
                  <c:v>46129.863957164351</c:v>
                </c:pt>
                <c:pt idx="58">
                  <c:v>46129.877849039352</c:v>
                </c:pt>
                <c:pt idx="59">
                  <c:v>46129.891741030093</c:v>
                </c:pt>
                <c:pt idx="60">
                  <c:v>46129.905632824077</c:v>
                </c:pt>
                <c:pt idx="61">
                  <c:v>46129.919524305558</c:v>
                </c:pt>
                <c:pt idx="62">
                  <c:v>46129.933416215281</c:v>
                </c:pt>
                <c:pt idx="63">
                  <c:v>46129.947308101851</c:v>
                </c:pt>
                <c:pt idx="64">
                  <c:v>46129.961200219906</c:v>
                </c:pt>
                <c:pt idx="65">
                  <c:v>46129.97509226852</c:v>
                </c:pt>
                <c:pt idx="66">
                  <c:v>46129.988984120369</c:v>
                </c:pt>
                <c:pt idx="67">
                  <c:v>46130.002875659724</c:v>
                </c:pt>
                <c:pt idx="68">
                  <c:v>46130.016767314817</c:v>
                </c:pt>
                <c:pt idx="69">
                  <c:v>46130.030659317126</c:v>
                </c:pt>
                <c:pt idx="70">
                  <c:v>46130.044550960651</c:v>
                </c:pt>
                <c:pt idx="71">
                  <c:v>46130.058442719906</c:v>
                </c:pt>
                <c:pt idx="72">
                  <c:v>46130.072335092591</c:v>
                </c:pt>
                <c:pt idx="73">
                  <c:v>46130.086227175925</c:v>
                </c:pt>
                <c:pt idx="74">
                  <c:v>46130.100119328701</c:v>
                </c:pt>
                <c:pt idx="75">
                  <c:v>46130.114011261576</c:v>
                </c:pt>
                <c:pt idx="76">
                  <c:v>46130.127903321758</c:v>
                </c:pt>
                <c:pt idx="77">
                  <c:v>46130.141795312498</c:v>
                </c:pt>
                <c:pt idx="78">
                  <c:v>46130.155687523147</c:v>
                </c:pt>
                <c:pt idx="79">
                  <c:v>46130.16957917824</c:v>
                </c:pt>
                <c:pt idx="80">
                  <c:v>46130.183471076387</c:v>
                </c:pt>
                <c:pt idx="81">
                  <c:v>46130.197362812498</c:v>
                </c:pt>
                <c:pt idx="82">
                  <c:v>46130.211254733797</c:v>
                </c:pt>
                <c:pt idx="83">
                  <c:v>46130.225146435187</c:v>
                </c:pt>
                <c:pt idx="84">
                  <c:v>46130.239038726853</c:v>
                </c:pt>
                <c:pt idx="85">
                  <c:v>46130.252930613424</c:v>
                </c:pt>
                <c:pt idx="86">
                  <c:v>46130.266822349535</c:v>
                </c:pt>
                <c:pt idx="87">
                  <c:v>46130.280714560184</c:v>
                </c:pt>
                <c:pt idx="88">
                  <c:v>46130.294606504627</c:v>
                </c:pt>
                <c:pt idx="89">
                  <c:v>46130.308498391205</c:v>
                </c:pt>
                <c:pt idx="90">
                  <c:v>46130.322390428242</c:v>
                </c:pt>
                <c:pt idx="91">
                  <c:v>46130.336282094904</c:v>
                </c:pt>
                <c:pt idx="92">
                  <c:v>46130.350174212967</c:v>
                </c:pt>
                <c:pt idx="93">
                  <c:v>46130.364065706017</c:v>
                </c:pt>
                <c:pt idx="94">
                  <c:v>46130.377957546298</c:v>
                </c:pt>
                <c:pt idx="95">
                  <c:v>46130.391849432868</c:v>
                </c:pt>
                <c:pt idx="96">
                  <c:v>46130.405741458337</c:v>
                </c:pt>
                <c:pt idx="97">
                  <c:v>46130.419633275465</c:v>
                </c:pt>
                <c:pt idx="98">
                  <c:v>46130.433525138891</c:v>
                </c:pt>
                <c:pt idx="99">
                  <c:v>46130.447416875002</c:v>
                </c:pt>
                <c:pt idx="100">
                  <c:v>46130.461309120372</c:v>
                </c:pt>
                <c:pt idx="101">
                  <c:v>46130.475200868059</c:v>
                </c:pt>
                <c:pt idx="102">
                  <c:v>46130.489092662036</c:v>
                </c:pt>
                <c:pt idx="103">
                  <c:v>46130.502984675928</c:v>
                </c:pt>
                <c:pt idx="104">
                  <c:v>46130.516876770831</c:v>
                </c:pt>
                <c:pt idx="105">
                  <c:v>46130.530768518518</c:v>
                </c:pt>
                <c:pt idx="106">
                  <c:v>46130.544660381944</c:v>
                </c:pt>
                <c:pt idx="107">
                  <c:v>46130.558552083334</c:v>
                </c:pt>
                <c:pt idx="108">
                  <c:v>46130.572444027777</c:v>
                </c:pt>
                <c:pt idx="109">
                  <c:v>46130.586335798609</c:v>
                </c:pt>
                <c:pt idx="110">
                  <c:v>46130.60022753472</c:v>
                </c:pt>
                <c:pt idx="111">
                  <c:v>46130.61411978009</c:v>
                </c:pt>
                <c:pt idx="112">
                  <c:v>46130.628011446759</c:v>
                </c:pt>
                <c:pt idx="113">
                  <c:v>46130.641903460652</c:v>
                </c:pt>
                <c:pt idx="114">
                  <c:v>46130.655795196762</c:v>
                </c:pt>
                <c:pt idx="115">
                  <c:v>46130.669686932873</c:v>
                </c:pt>
                <c:pt idx="116">
                  <c:v>46130.683578587959</c:v>
                </c:pt>
                <c:pt idx="117">
                  <c:v>46130.697470150466</c:v>
                </c:pt>
                <c:pt idx="118">
                  <c:v>46130.711361712965</c:v>
                </c:pt>
                <c:pt idx="119">
                  <c:v>46130.725253854165</c:v>
                </c:pt>
                <c:pt idx="120">
                  <c:v>46130.739145810185</c:v>
                </c:pt>
                <c:pt idx="121">
                  <c:v>46130.753037546296</c:v>
                </c:pt>
                <c:pt idx="122">
                  <c:v>46130.766929537036</c:v>
                </c:pt>
                <c:pt idx="123">
                  <c:v>46130.780821273147</c:v>
                </c:pt>
                <c:pt idx="124">
                  <c:v>46130.794712812502</c:v>
                </c:pt>
                <c:pt idx="125">
                  <c:v>46130.808604814818</c:v>
                </c:pt>
                <c:pt idx="126">
                  <c:v>46130.822496516201</c:v>
                </c:pt>
                <c:pt idx="127">
                  <c:v>46130.836388136573</c:v>
                </c:pt>
                <c:pt idx="128">
                  <c:v>46130.850279756945</c:v>
                </c:pt>
                <c:pt idx="129">
                  <c:v>46130.864171284724</c:v>
                </c:pt>
                <c:pt idx="130">
                  <c:v>46130.878063020835</c:v>
                </c:pt>
                <c:pt idx="131">
                  <c:v>46130.891954699073</c:v>
                </c:pt>
                <c:pt idx="132">
                  <c:v>46130.905846759262</c:v>
                </c:pt>
                <c:pt idx="133">
                  <c:v>46130.919738483797</c:v>
                </c:pt>
                <c:pt idx="134">
                  <c:v>46130.93363013889</c:v>
                </c:pt>
                <c:pt idx="135">
                  <c:v>46130.947521805552</c:v>
                </c:pt>
                <c:pt idx="136">
                  <c:v>46130.961413368059</c:v>
                </c:pt>
                <c:pt idx="137">
                  <c:v>46130.975305196756</c:v>
                </c:pt>
                <c:pt idx="138">
                  <c:v>46130.989196643517</c:v>
                </c:pt>
                <c:pt idx="139">
                  <c:v>46131.003088136575</c:v>
                </c:pt>
                <c:pt idx="140">
                  <c:v>46131.016979918983</c:v>
                </c:pt>
                <c:pt idx="141">
                  <c:v>46131.030871527779</c:v>
                </c:pt>
                <c:pt idx="142">
                  <c:v>46131.04476326389</c:v>
                </c:pt>
                <c:pt idx="143">
                  <c:v>46131.058654988425</c:v>
                </c:pt>
                <c:pt idx="144">
                  <c:v>46131.072546759257</c:v>
                </c:pt>
                <c:pt idx="145">
                  <c:v>46131.086438402781</c:v>
                </c:pt>
                <c:pt idx="146">
                  <c:v>46131.100329791669</c:v>
                </c:pt>
                <c:pt idx="147">
                  <c:v>46131.118808148145</c:v>
                </c:pt>
                <c:pt idx="148">
                  <c:v>46131.118808148145</c:v>
                </c:pt>
                <c:pt idx="149">
                  <c:v>46131.132700162038</c:v>
                </c:pt>
                <c:pt idx="150">
                  <c:v>46131.14659207176</c:v>
                </c:pt>
                <c:pt idx="151">
                  <c:v>46131.160484201391</c:v>
                </c:pt>
                <c:pt idx="152">
                  <c:v>46131.174375787035</c:v>
                </c:pt>
                <c:pt idx="153">
                  <c:v>46131.188267256941</c:v>
                </c:pt>
                <c:pt idx="154">
                  <c:v>46131.202158900465</c:v>
                </c:pt>
                <c:pt idx="155">
                  <c:v>46131.216050787036</c:v>
                </c:pt>
                <c:pt idx="156">
                  <c:v>46131.229942407408</c:v>
                </c:pt>
                <c:pt idx="157">
                  <c:v>46131.243834259258</c:v>
                </c:pt>
                <c:pt idx="158">
                  <c:v>46131.25772603009</c:v>
                </c:pt>
                <c:pt idx="159">
                  <c:v>46131.27161773148</c:v>
                </c:pt>
                <c:pt idx="160">
                  <c:v>46131.28550953704</c:v>
                </c:pt>
                <c:pt idx="161">
                  <c:v>46131.299401203702</c:v>
                </c:pt>
                <c:pt idx="162">
                  <c:v>46131.313292592589</c:v>
                </c:pt>
                <c:pt idx="163">
                  <c:v>46131.327184479167</c:v>
                </c:pt>
                <c:pt idx="164">
                  <c:v>46131.341076423611</c:v>
                </c:pt>
                <c:pt idx="165">
                  <c:v>46131.354968136577</c:v>
                </c:pt>
                <c:pt idx="166">
                  <c:v>46131.368860092596</c:v>
                </c:pt>
                <c:pt idx="167">
                  <c:v>46131.382751655095</c:v>
                </c:pt>
                <c:pt idx="168">
                  <c:v>46131.396643437503</c:v>
                </c:pt>
                <c:pt idx="169">
                  <c:v>46131.410535196759</c:v>
                </c:pt>
                <c:pt idx="170">
                  <c:v>46131.424426712962</c:v>
                </c:pt>
                <c:pt idx="171">
                  <c:v>46131.438319085646</c:v>
                </c:pt>
                <c:pt idx="172">
                  <c:v>46131.452211145835</c:v>
                </c:pt>
                <c:pt idx="173">
                  <c:v>46131.466102812497</c:v>
                </c:pt>
                <c:pt idx="174">
                  <c:v>46131.479994050926</c:v>
                </c:pt>
                <c:pt idx="175">
                  <c:v>46131.493885729164</c:v>
                </c:pt>
                <c:pt idx="176">
                  <c:v>46131.507777372688</c:v>
                </c:pt>
                <c:pt idx="177">
                  <c:v>46131.521669421294</c:v>
                </c:pt>
                <c:pt idx="178">
                  <c:v>46131.535560995369</c:v>
                </c:pt>
                <c:pt idx="179">
                  <c:v>46131.549452581021</c:v>
                </c:pt>
                <c:pt idx="180">
                  <c:v>46131.563344305556</c:v>
                </c:pt>
                <c:pt idx="181">
                  <c:v>46131.577235729164</c:v>
                </c:pt>
                <c:pt idx="182">
                  <c:v>46131.591127280095</c:v>
                </c:pt>
                <c:pt idx="183">
                  <c:v>46131.605019166665</c:v>
                </c:pt>
                <c:pt idx="184">
                  <c:v>46131.618910659723</c:v>
                </c:pt>
                <c:pt idx="185">
                  <c:v>46131.632802499997</c:v>
                </c:pt>
                <c:pt idx="186">
                  <c:v>46131.646694340277</c:v>
                </c:pt>
                <c:pt idx="187">
                  <c:v>46131.660586215279</c:v>
                </c:pt>
                <c:pt idx="188">
                  <c:v>46131.674478055553</c:v>
                </c:pt>
                <c:pt idx="189">
                  <c:v>46131.688369780095</c:v>
                </c:pt>
                <c:pt idx="190">
                  <c:v>46131.702261435188</c:v>
                </c:pt>
                <c:pt idx="191">
                  <c:v>46131.716153252317</c:v>
                </c:pt>
                <c:pt idx="192">
                  <c:v>46131.730044884258</c:v>
                </c:pt>
                <c:pt idx="193">
                  <c:v>46131.743936597224</c:v>
                </c:pt>
                <c:pt idx="194">
                  <c:v>46131.757828275462</c:v>
                </c:pt>
                <c:pt idx="195">
                  <c:v>46131.771720393517</c:v>
                </c:pt>
                <c:pt idx="196">
                  <c:v>46131.78561204861</c:v>
                </c:pt>
                <c:pt idx="197">
                  <c:v>46131.799503703704</c:v>
                </c:pt>
                <c:pt idx="198">
                  <c:v>46131.813395324076</c:v>
                </c:pt>
                <c:pt idx="199">
                  <c:v>46131.827286793981</c:v>
                </c:pt>
                <c:pt idx="200">
                  <c:v>46131.841178564813</c:v>
                </c:pt>
                <c:pt idx="201">
                  <c:v>46131.855070185185</c:v>
                </c:pt>
                <c:pt idx="202">
                  <c:v>46131.868961770837</c:v>
                </c:pt>
                <c:pt idx="203">
                  <c:v>46131.882853333336</c:v>
                </c:pt>
                <c:pt idx="204">
                  <c:v>46131.896745057871</c:v>
                </c:pt>
                <c:pt idx="205">
                  <c:v>46131.910637199071</c:v>
                </c:pt>
                <c:pt idx="206">
                  <c:v>46131.924528807867</c:v>
                </c:pt>
                <c:pt idx="207">
                  <c:v>46131.938420497689</c:v>
                </c:pt>
                <c:pt idx="208">
                  <c:v>46131.952312187503</c:v>
                </c:pt>
                <c:pt idx="209">
                  <c:v>46131.966203923614</c:v>
                </c:pt>
                <c:pt idx="210">
                  <c:v>46131.980095300925</c:v>
                </c:pt>
                <c:pt idx="211">
                  <c:v>46131.99398684028</c:v>
                </c:pt>
                <c:pt idx="212">
                  <c:v>46132.007878425924</c:v>
                </c:pt>
                <c:pt idx="213">
                  <c:v>46132.021770081017</c:v>
                </c:pt>
                <c:pt idx="214">
                  <c:v>46132.035661759262</c:v>
                </c:pt>
                <c:pt idx="215">
                  <c:v>46132.049553726851</c:v>
                </c:pt>
                <c:pt idx="216">
                  <c:v>46132.063445266205</c:v>
                </c:pt>
                <c:pt idx="217">
                  <c:v>46132.077337060182</c:v>
                </c:pt>
                <c:pt idx="218">
                  <c:v>46132.09122869213</c:v>
                </c:pt>
                <c:pt idx="219">
                  <c:v>46132.105120277774</c:v>
                </c:pt>
                <c:pt idx="220">
                  <c:v>46132.11901209491</c:v>
                </c:pt>
                <c:pt idx="221">
                  <c:v>46132.132903715275</c:v>
                </c:pt>
                <c:pt idx="222">
                  <c:v>46132.146795127315</c:v>
                </c:pt>
                <c:pt idx="223">
                  <c:v>46132.16068710648</c:v>
                </c:pt>
                <c:pt idx="224">
                  <c:v>46132.174578599537</c:v>
                </c:pt>
                <c:pt idx="225">
                  <c:v>46132.188470243054</c:v>
                </c:pt>
                <c:pt idx="226">
                  <c:v>46132.2023619213</c:v>
                </c:pt>
                <c:pt idx="227">
                  <c:v>46132.216253622682</c:v>
                </c:pt>
                <c:pt idx="228">
                  <c:v>46132.230145011577</c:v>
                </c:pt>
                <c:pt idx="229">
                  <c:v>46132.244036539349</c:v>
                </c:pt>
                <c:pt idx="230">
                  <c:v>46132.257927847226</c:v>
                </c:pt>
                <c:pt idx="231">
                  <c:v>46132.271819641202</c:v>
                </c:pt>
                <c:pt idx="232">
                  <c:v>46132.285711203702</c:v>
                </c:pt>
                <c:pt idx="233">
                  <c:v>46132.299602997686</c:v>
                </c:pt>
                <c:pt idx="234">
                  <c:v>46132.313494421294</c:v>
                </c:pt>
                <c:pt idx="235">
                  <c:v>46132.327385972225</c:v>
                </c:pt>
                <c:pt idx="236">
                  <c:v>46132.341277372689</c:v>
                </c:pt>
                <c:pt idx="237">
                  <c:v>46132.355169178241</c:v>
                </c:pt>
                <c:pt idx="238">
                  <c:v>46132.369060879631</c:v>
                </c:pt>
                <c:pt idx="239">
                  <c:v>46132.382952615742</c:v>
                </c:pt>
                <c:pt idx="240">
                  <c:v>46132.396844409719</c:v>
                </c:pt>
                <c:pt idx="241">
                  <c:v>46132.410735972226</c:v>
                </c:pt>
                <c:pt idx="242">
                  <c:v>46132.424627708337</c:v>
                </c:pt>
                <c:pt idx="243">
                  <c:v>46132.438519201387</c:v>
                </c:pt>
                <c:pt idx="244">
                  <c:v>46132.452411192127</c:v>
                </c:pt>
                <c:pt idx="245">
                  <c:v>46132.466303622685</c:v>
                </c:pt>
                <c:pt idx="246">
                  <c:v>46132.480195439814</c:v>
                </c:pt>
                <c:pt idx="247">
                  <c:v>46132.494087476851</c:v>
                </c:pt>
                <c:pt idx="248">
                  <c:v>46132.50797914352</c:v>
                </c:pt>
                <c:pt idx="249">
                  <c:v>46132.521871168981</c:v>
                </c:pt>
                <c:pt idx="250">
                  <c:v>46132.535762881947</c:v>
                </c:pt>
                <c:pt idx="251">
                  <c:v>46132.549654780094</c:v>
                </c:pt>
                <c:pt idx="252">
                  <c:v>46132.563546168982</c:v>
                </c:pt>
                <c:pt idx="253">
                  <c:v>46132.577437511572</c:v>
                </c:pt>
                <c:pt idx="254">
                  <c:v>46132.59132925926</c:v>
                </c:pt>
                <c:pt idx="255">
                  <c:v>46132.605221273145</c:v>
                </c:pt>
                <c:pt idx="256">
                  <c:v>46132.619113159722</c:v>
                </c:pt>
                <c:pt idx="257">
                  <c:v>46132.633005104166</c:v>
                </c:pt>
                <c:pt idx="258">
                  <c:v>46132.646896956016</c:v>
                </c:pt>
                <c:pt idx="259">
                  <c:v>46132.660788865738</c:v>
                </c:pt>
                <c:pt idx="260">
                  <c:v>46132.674680439814</c:v>
                </c:pt>
                <c:pt idx="261">
                  <c:v>46132.688572164348</c:v>
                </c:pt>
                <c:pt idx="262">
                  <c:v>46132.70246403935</c:v>
                </c:pt>
              </c:numCache>
            </c:numRef>
          </c:cat>
          <c:val>
            <c:numRef>
              <c:f>'[1]2'!$I$2:$I$264</c:f>
              <c:numCache>
                <c:formatCode>General</c:formatCode>
                <c:ptCount val="263"/>
                <c:pt idx="0">
                  <c:v>334</c:v>
                </c:pt>
                <c:pt idx="1">
                  <c:v>325</c:v>
                </c:pt>
                <c:pt idx="2">
                  <c:v>382</c:v>
                </c:pt>
                <c:pt idx="3">
                  <c:v>328</c:v>
                </c:pt>
                <c:pt idx="4">
                  <c:v>413</c:v>
                </c:pt>
                <c:pt idx="5">
                  <c:v>385</c:v>
                </c:pt>
                <c:pt idx="6">
                  <c:v>397</c:v>
                </c:pt>
                <c:pt idx="7">
                  <c:v>390</c:v>
                </c:pt>
                <c:pt idx="8">
                  <c:v>286</c:v>
                </c:pt>
                <c:pt idx="9">
                  <c:v>372</c:v>
                </c:pt>
                <c:pt idx="10">
                  <c:v>200</c:v>
                </c:pt>
                <c:pt idx="11">
                  <c:v>362</c:v>
                </c:pt>
                <c:pt idx="12">
                  <c:v>315</c:v>
                </c:pt>
                <c:pt idx="13">
                  <c:v>395</c:v>
                </c:pt>
                <c:pt idx="14">
                  <c:v>359</c:v>
                </c:pt>
                <c:pt idx="15">
                  <c:v>369</c:v>
                </c:pt>
                <c:pt idx="16">
                  <c:v>139</c:v>
                </c:pt>
                <c:pt idx="17">
                  <c:v>447</c:v>
                </c:pt>
                <c:pt idx="18">
                  <c:v>381</c:v>
                </c:pt>
                <c:pt idx="19">
                  <c:v>373</c:v>
                </c:pt>
                <c:pt idx="20">
                  <c:v>304</c:v>
                </c:pt>
                <c:pt idx="21">
                  <c:v>378</c:v>
                </c:pt>
                <c:pt idx="22">
                  <c:v>433</c:v>
                </c:pt>
                <c:pt idx="23">
                  <c:v>269</c:v>
                </c:pt>
                <c:pt idx="24">
                  <c:v>271</c:v>
                </c:pt>
                <c:pt idx="25">
                  <c:v>400</c:v>
                </c:pt>
                <c:pt idx="26">
                  <c:v>173</c:v>
                </c:pt>
                <c:pt idx="27">
                  <c:v>293</c:v>
                </c:pt>
                <c:pt idx="28">
                  <c:v>382</c:v>
                </c:pt>
                <c:pt idx="29">
                  <c:v>403</c:v>
                </c:pt>
                <c:pt idx="30">
                  <c:v>330</c:v>
                </c:pt>
                <c:pt idx="31">
                  <c:v>421</c:v>
                </c:pt>
                <c:pt idx="32">
                  <c:v>249</c:v>
                </c:pt>
                <c:pt idx="33">
                  <c:v>460</c:v>
                </c:pt>
                <c:pt idx="34">
                  <c:v>403</c:v>
                </c:pt>
                <c:pt idx="35">
                  <c:v>408</c:v>
                </c:pt>
                <c:pt idx="36">
                  <c:v>371</c:v>
                </c:pt>
                <c:pt idx="37">
                  <c:v>275</c:v>
                </c:pt>
                <c:pt idx="38">
                  <c:v>332</c:v>
                </c:pt>
                <c:pt idx="39">
                  <c:v>272</c:v>
                </c:pt>
                <c:pt idx="40">
                  <c:v>347</c:v>
                </c:pt>
                <c:pt idx="41">
                  <c:v>503</c:v>
                </c:pt>
                <c:pt idx="42">
                  <c:v>517</c:v>
                </c:pt>
                <c:pt idx="43">
                  <c:v>439</c:v>
                </c:pt>
                <c:pt idx="44">
                  <c:v>259</c:v>
                </c:pt>
                <c:pt idx="45">
                  <c:v>417</c:v>
                </c:pt>
                <c:pt idx="46">
                  <c:v>427</c:v>
                </c:pt>
                <c:pt idx="47">
                  <c:v>451</c:v>
                </c:pt>
                <c:pt idx="48">
                  <c:v>426</c:v>
                </c:pt>
                <c:pt idx="49">
                  <c:v>385</c:v>
                </c:pt>
                <c:pt idx="50">
                  <c:v>480</c:v>
                </c:pt>
                <c:pt idx="51">
                  <c:v>434</c:v>
                </c:pt>
                <c:pt idx="52">
                  <c:v>263</c:v>
                </c:pt>
                <c:pt idx="53">
                  <c:v>215</c:v>
                </c:pt>
                <c:pt idx="54">
                  <c:v>238</c:v>
                </c:pt>
                <c:pt idx="55">
                  <c:v>511</c:v>
                </c:pt>
                <c:pt idx="56">
                  <c:v>255</c:v>
                </c:pt>
                <c:pt idx="57">
                  <c:v>418</c:v>
                </c:pt>
                <c:pt idx="58">
                  <c:v>261</c:v>
                </c:pt>
                <c:pt idx="59">
                  <c:v>420</c:v>
                </c:pt>
                <c:pt idx="60">
                  <c:v>382</c:v>
                </c:pt>
                <c:pt idx="61">
                  <c:v>329</c:v>
                </c:pt>
                <c:pt idx="62">
                  <c:v>342</c:v>
                </c:pt>
                <c:pt idx="63">
                  <c:v>403</c:v>
                </c:pt>
                <c:pt idx="64">
                  <c:v>465</c:v>
                </c:pt>
                <c:pt idx="65">
                  <c:v>508</c:v>
                </c:pt>
                <c:pt idx="66">
                  <c:v>134</c:v>
                </c:pt>
                <c:pt idx="67">
                  <c:v>378</c:v>
                </c:pt>
                <c:pt idx="68">
                  <c:v>328</c:v>
                </c:pt>
                <c:pt idx="69">
                  <c:v>385</c:v>
                </c:pt>
                <c:pt idx="70">
                  <c:v>509</c:v>
                </c:pt>
                <c:pt idx="71">
                  <c:v>466</c:v>
                </c:pt>
                <c:pt idx="72">
                  <c:v>325</c:v>
                </c:pt>
                <c:pt idx="73">
                  <c:v>250</c:v>
                </c:pt>
                <c:pt idx="74">
                  <c:v>411</c:v>
                </c:pt>
                <c:pt idx="75">
                  <c:v>217</c:v>
                </c:pt>
                <c:pt idx="76">
                  <c:v>300</c:v>
                </c:pt>
                <c:pt idx="77">
                  <c:v>375</c:v>
                </c:pt>
                <c:pt idx="78">
                  <c:v>343</c:v>
                </c:pt>
                <c:pt idx="79">
                  <c:v>451</c:v>
                </c:pt>
                <c:pt idx="80">
                  <c:v>406</c:v>
                </c:pt>
                <c:pt idx="81">
                  <c:v>335</c:v>
                </c:pt>
                <c:pt idx="82">
                  <c:v>238</c:v>
                </c:pt>
                <c:pt idx="83">
                  <c:v>392</c:v>
                </c:pt>
                <c:pt idx="84">
                  <c:v>419</c:v>
                </c:pt>
                <c:pt idx="85">
                  <c:v>399</c:v>
                </c:pt>
                <c:pt idx="86">
                  <c:v>460</c:v>
                </c:pt>
                <c:pt idx="87">
                  <c:v>499</c:v>
                </c:pt>
                <c:pt idx="88">
                  <c:v>325</c:v>
                </c:pt>
                <c:pt idx="89">
                  <c:v>355</c:v>
                </c:pt>
                <c:pt idx="90">
                  <c:v>383</c:v>
                </c:pt>
                <c:pt idx="91">
                  <c:v>450</c:v>
                </c:pt>
                <c:pt idx="92">
                  <c:v>320</c:v>
                </c:pt>
                <c:pt idx="93">
                  <c:v>352</c:v>
                </c:pt>
                <c:pt idx="94">
                  <c:v>394</c:v>
                </c:pt>
                <c:pt idx="95">
                  <c:v>419</c:v>
                </c:pt>
                <c:pt idx="96">
                  <c:v>433</c:v>
                </c:pt>
                <c:pt idx="97">
                  <c:v>299</c:v>
                </c:pt>
                <c:pt idx="98">
                  <c:v>336</c:v>
                </c:pt>
                <c:pt idx="99">
                  <c:v>281</c:v>
                </c:pt>
                <c:pt idx="100">
                  <c:v>344</c:v>
                </c:pt>
                <c:pt idx="101">
                  <c:v>430</c:v>
                </c:pt>
                <c:pt idx="102">
                  <c:v>368</c:v>
                </c:pt>
                <c:pt idx="103">
                  <c:v>338</c:v>
                </c:pt>
                <c:pt idx="104">
                  <c:v>374</c:v>
                </c:pt>
                <c:pt idx="105">
                  <c:v>176</c:v>
                </c:pt>
                <c:pt idx="106">
                  <c:v>411</c:v>
                </c:pt>
                <c:pt idx="107">
                  <c:v>333</c:v>
                </c:pt>
                <c:pt idx="108">
                  <c:v>274</c:v>
                </c:pt>
                <c:pt idx="109">
                  <c:v>173</c:v>
                </c:pt>
                <c:pt idx="110">
                  <c:v>400</c:v>
                </c:pt>
                <c:pt idx="111">
                  <c:v>406</c:v>
                </c:pt>
                <c:pt idx="112">
                  <c:v>421</c:v>
                </c:pt>
                <c:pt idx="113">
                  <c:v>426</c:v>
                </c:pt>
                <c:pt idx="114">
                  <c:v>318</c:v>
                </c:pt>
                <c:pt idx="115">
                  <c:v>358</c:v>
                </c:pt>
                <c:pt idx="116">
                  <c:v>522</c:v>
                </c:pt>
                <c:pt idx="117">
                  <c:v>386</c:v>
                </c:pt>
                <c:pt idx="118">
                  <c:v>396</c:v>
                </c:pt>
                <c:pt idx="119">
                  <c:v>289</c:v>
                </c:pt>
                <c:pt idx="120">
                  <c:v>296</c:v>
                </c:pt>
                <c:pt idx="121">
                  <c:v>265</c:v>
                </c:pt>
                <c:pt idx="122">
                  <c:v>374</c:v>
                </c:pt>
                <c:pt idx="123">
                  <c:v>328</c:v>
                </c:pt>
                <c:pt idx="124">
                  <c:v>380</c:v>
                </c:pt>
                <c:pt idx="125">
                  <c:v>347</c:v>
                </c:pt>
                <c:pt idx="126">
                  <c:v>392</c:v>
                </c:pt>
                <c:pt idx="127">
                  <c:v>422</c:v>
                </c:pt>
                <c:pt idx="128">
                  <c:v>402</c:v>
                </c:pt>
                <c:pt idx="129">
                  <c:v>400</c:v>
                </c:pt>
                <c:pt idx="130">
                  <c:v>342</c:v>
                </c:pt>
                <c:pt idx="131">
                  <c:v>378</c:v>
                </c:pt>
                <c:pt idx="132">
                  <c:v>407</c:v>
                </c:pt>
                <c:pt idx="133">
                  <c:v>416</c:v>
                </c:pt>
                <c:pt idx="134">
                  <c:v>324</c:v>
                </c:pt>
                <c:pt idx="135">
                  <c:v>427</c:v>
                </c:pt>
                <c:pt idx="136">
                  <c:v>430</c:v>
                </c:pt>
                <c:pt idx="137">
                  <c:v>408</c:v>
                </c:pt>
                <c:pt idx="138">
                  <c:v>489</c:v>
                </c:pt>
                <c:pt idx="139">
                  <c:v>338</c:v>
                </c:pt>
                <c:pt idx="140">
                  <c:v>412</c:v>
                </c:pt>
                <c:pt idx="141">
                  <c:v>369</c:v>
                </c:pt>
                <c:pt idx="142">
                  <c:v>312</c:v>
                </c:pt>
                <c:pt idx="143">
                  <c:v>422</c:v>
                </c:pt>
                <c:pt idx="144">
                  <c:v>378</c:v>
                </c:pt>
                <c:pt idx="145">
                  <c:v>461</c:v>
                </c:pt>
                <c:pt idx="146">
                  <c:v>485</c:v>
                </c:pt>
                <c:pt idx="147">
                  <c:v>502</c:v>
                </c:pt>
                <c:pt idx="148">
                  <c:v>502</c:v>
                </c:pt>
                <c:pt idx="149">
                  <c:v>413</c:v>
                </c:pt>
                <c:pt idx="150">
                  <c:v>427</c:v>
                </c:pt>
                <c:pt idx="151">
                  <c:v>403</c:v>
                </c:pt>
                <c:pt idx="152">
                  <c:v>420</c:v>
                </c:pt>
                <c:pt idx="153">
                  <c:v>318</c:v>
                </c:pt>
                <c:pt idx="154">
                  <c:v>290</c:v>
                </c:pt>
                <c:pt idx="155">
                  <c:v>419</c:v>
                </c:pt>
                <c:pt idx="156">
                  <c:v>321</c:v>
                </c:pt>
                <c:pt idx="157">
                  <c:v>438</c:v>
                </c:pt>
                <c:pt idx="158">
                  <c:v>372</c:v>
                </c:pt>
                <c:pt idx="159">
                  <c:v>269</c:v>
                </c:pt>
                <c:pt idx="160">
                  <c:v>337</c:v>
                </c:pt>
                <c:pt idx="161">
                  <c:v>633</c:v>
                </c:pt>
                <c:pt idx="162">
                  <c:v>425</c:v>
                </c:pt>
                <c:pt idx="163">
                  <c:v>314</c:v>
                </c:pt>
                <c:pt idx="164">
                  <c:v>334</c:v>
                </c:pt>
                <c:pt idx="165">
                  <c:v>435</c:v>
                </c:pt>
                <c:pt idx="166">
                  <c:v>371</c:v>
                </c:pt>
                <c:pt idx="167">
                  <c:v>357</c:v>
                </c:pt>
                <c:pt idx="168">
                  <c:v>169</c:v>
                </c:pt>
                <c:pt idx="169">
                  <c:v>384</c:v>
                </c:pt>
                <c:pt idx="170">
                  <c:v>412</c:v>
                </c:pt>
                <c:pt idx="171">
                  <c:v>404</c:v>
                </c:pt>
                <c:pt idx="172">
                  <c:v>367</c:v>
                </c:pt>
                <c:pt idx="173">
                  <c:v>402</c:v>
                </c:pt>
                <c:pt idx="174">
                  <c:v>403</c:v>
                </c:pt>
                <c:pt idx="175">
                  <c:v>378</c:v>
                </c:pt>
                <c:pt idx="176">
                  <c:v>373</c:v>
                </c:pt>
                <c:pt idx="177">
                  <c:v>487</c:v>
                </c:pt>
                <c:pt idx="178">
                  <c:v>281</c:v>
                </c:pt>
                <c:pt idx="179">
                  <c:v>345</c:v>
                </c:pt>
                <c:pt idx="180">
                  <c:v>449</c:v>
                </c:pt>
                <c:pt idx="181">
                  <c:v>382</c:v>
                </c:pt>
                <c:pt idx="182">
                  <c:v>282</c:v>
                </c:pt>
                <c:pt idx="183">
                  <c:v>356</c:v>
                </c:pt>
                <c:pt idx="184">
                  <c:v>493</c:v>
                </c:pt>
                <c:pt idx="185">
                  <c:v>334</c:v>
                </c:pt>
                <c:pt idx="186">
                  <c:v>388</c:v>
                </c:pt>
                <c:pt idx="187">
                  <c:v>255</c:v>
                </c:pt>
                <c:pt idx="188">
                  <c:v>370</c:v>
                </c:pt>
                <c:pt idx="189">
                  <c:v>359</c:v>
                </c:pt>
                <c:pt idx="190">
                  <c:v>244</c:v>
                </c:pt>
                <c:pt idx="191">
                  <c:v>234</c:v>
                </c:pt>
                <c:pt idx="192">
                  <c:v>412</c:v>
                </c:pt>
                <c:pt idx="193">
                  <c:v>337</c:v>
                </c:pt>
                <c:pt idx="194">
                  <c:v>422</c:v>
                </c:pt>
                <c:pt idx="195">
                  <c:v>361</c:v>
                </c:pt>
                <c:pt idx="196">
                  <c:v>415</c:v>
                </c:pt>
                <c:pt idx="197">
                  <c:v>360</c:v>
                </c:pt>
                <c:pt idx="198">
                  <c:v>333</c:v>
                </c:pt>
                <c:pt idx="199">
                  <c:v>366</c:v>
                </c:pt>
                <c:pt idx="200">
                  <c:v>339</c:v>
                </c:pt>
                <c:pt idx="201">
                  <c:v>479</c:v>
                </c:pt>
                <c:pt idx="202">
                  <c:v>405</c:v>
                </c:pt>
                <c:pt idx="203">
                  <c:v>232</c:v>
                </c:pt>
                <c:pt idx="204">
                  <c:v>426</c:v>
                </c:pt>
                <c:pt idx="205">
                  <c:v>370</c:v>
                </c:pt>
                <c:pt idx="206">
                  <c:v>316</c:v>
                </c:pt>
                <c:pt idx="207">
                  <c:v>337</c:v>
                </c:pt>
                <c:pt idx="208">
                  <c:v>279</c:v>
                </c:pt>
                <c:pt idx="209">
                  <c:v>367</c:v>
                </c:pt>
                <c:pt idx="210">
                  <c:v>338</c:v>
                </c:pt>
                <c:pt idx="211">
                  <c:v>337</c:v>
                </c:pt>
                <c:pt idx="212">
                  <c:v>228</c:v>
                </c:pt>
                <c:pt idx="213">
                  <c:v>412</c:v>
                </c:pt>
                <c:pt idx="214">
                  <c:v>376</c:v>
                </c:pt>
                <c:pt idx="215">
                  <c:v>416</c:v>
                </c:pt>
                <c:pt idx="216">
                  <c:v>343</c:v>
                </c:pt>
                <c:pt idx="217">
                  <c:v>401</c:v>
                </c:pt>
                <c:pt idx="218">
                  <c:v>506</c:v>
                </c:pt>
                <c:pt idx="219">
                  <c:v>337</c:v>
                </c:pt>
                <c:pt idx="220">
                  <c:v>451</c:v>
                </c:pt>
                <c:pt idx="221">
                  <c:v>345</c:v>
                </c:pt>
                <c:pt idx="222">
                  <c:v>410</c:v>
                </c:pt>
                <c:pt idx="223">
                  <c:v>421</c:v>
                </c:pt>
                <c:pt idx="224">
                  <c:v>525</c:v>
                </c:pt>
                <c:pt idx="225">
                  <c:v>416</c:v>
                </c:pt>
                <c:pt idx="226">
                  <c:v>397</c:v>
                </c:pt>
                <c:pt idx="227">
                  <c:v>442</c:v>
                </c:pt>
                <c:pt idx="228">
                  <c:v>453</c:v>
                </c:pt>
                <c:pt idx="229">
                  <c:v>393</c:v>
                </c:pt>
                <c:pt idx="230">
                  <c:v>375</c:v>
                </c:pt>
                <c:pt idx="231">
                  <c:v>371</c:v>
                </c:pt>
                <c:pt idx="232">
                  <c:v>381</c:v>
                </c:pt>
                <c:pt idx="233">
                  <c:v>405</c:v>
                </c:pt>
                <c:pt idx="234">
                  <c:v>428</c:v>
                </c:pt>
                <c:pt idx="235">
                  <c:v>215</c:v>
                </c:pt>
                <c:pt idx="236">
                  <c:v>405</c:v>
                </c:pt>
                <c:pt idx="237">
                  <c:v>373</c:v>
                </c:pt>
                <c:pt idx="238">
                  <c:v>338</c:v>
                </c:pt>
                <c:pt idx="239">
                  <c:v>247</c:v>
                </c:pt>
                <c:pt idx="240">
                  <c:v>172</c:v>
                </c:pt>
                <c:pt idx="241">
                  <c:v>365</c:v>
                </c:pt>
                <c:pt idx="242">
                  <c:v>340</c:v>
                </c:pt>
                <c:pt idx="243">
                  <c:v>232</c:v>
                </c:pt>
                <c:pt idx="244">
                  <c:v>403</c:v>
                </c:pt>
                <c:pt idx="245">
                  <c:v>517</c:v>
                </c:pt>
                <c:pt idx="246">
                  <c:v>476</c:v>
                </c:pt>
                <c:pt idx="247">
                  <c:v>284</c:v>
                </c:pt>
                <c:pt idx="248">
                  <c:v>396</c:v>
                </c:pt>
                <c:pt idx="249">
                  <c:v>396</c:v>
                </c:pt>
                <c:pt idx="250">
                  <c:v>370</c:v>
                </c:pt>
                <c:pt idx="251">
                  <c:v>339</c:v>
                </c:pt>
                <c:pt idx="252">
                  <c:v>236</c:v>
                </c:pt>
                <c:pt idx="253">
                  <c:v>410</c:v>
                </c:pt>
                <c:pt idx="254">
                  <c:v>428</c:v>
                </c:pt>
                <c:pt idx="255">
                  <c:v>403</c:v>
                </c:pt>
                <c:pt idx="256">
                  <c:v>223</c:v>
                </c:pt>
                <c:pt idx="257">
                  <c:v>336</c:v>
                </c:pt>
                <c:pt idx="258">
                  <c:v>358</c:v>
                </c:pt>
                <c:pt idx="259">
                  <c:v>414</c:v>
                </c:pt>
                <c:pt idx="260">
                  <c:v>409</c:v>
                </c:pt>
                <c:pt idx="261">
                  <c:v>370</c:v>
                </c:pt>
                <c:pt idx="262">
                  <c:v>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2A-490A-8E9E-1E5EA1EB7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573216"/>
        <c:axId val="151574176"/>
      </c:lineChart>
      <c:catAx>
        <c:axId val="151573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574176"/>
        <c:crosses val="autoZero"/>
        <c:auto val="0"/>
        <c:lblAlgn val="ctr"/>
        <c:lblOffset val="100"/>
        <c:noMultiLvlLbl val="0"/>
      </c:catAx>
      <c:valAx>
        <c:axId val="1515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157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7094867512094E-2"/>
          <c:y val="3.3445298698713641E-2"/>
          <c:w val="0.90295114666380649"/>
          <c:h val="0.7937110822140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'1'!$D$1</c:f>
              <c:strCache>
                <c:ptCount val="1"/>
                <c:pt idx="0">
                  <c:v>loss_percent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'1'!$F$2:$F$100</c:f>
              <c:numCache>
                <c:formatCode>m/d/yyyy\ h:mm</c:formatCode>
                <c:ptCount val="99"/>
                <c:pt idx="0">
                  <c:v>46129.072114606483</c:v>
                </c:pt>
                <c:pt idx="1">
                  <c:v>46129.086006157406</c:v>
                </c:pt>
                <c:pt idx="2">
                  <c:v>46129.099897974535</c:v>
                </c:pt>
                <c:pt idx="3">
                  <c:v>46129.113789583331</c:v>
                </c:pt>
                <c:pt idx="4">
                  <c:v>46129.127681203703</c:v>
                </c:pt>
                <c:pt idx="5">
                  <c:v>46129.141572928238</c:v>
                </c:pt>
                <c:pt idx="6">
                  <c:v>46129.155464710646</c:v>
                </c:pt>
                <c:pt idx="7">
                  <c:v>46129.169356377315</c:v>
                </c:pt>
                <c:pt idx="8">
                  <c:v>46129.183247731482</c:v>
                </c:pt>
                <c:pt idx="9">
                  <c:v>46129.197139560187</c:v>
                </c:pt>
                <c:pt idx="10">
                  <c:v>46129.211031134262</c:v>
                </c:pt>
                <c:pt idx="11">
                  <c:v>46129.224922754627</c:v>
                </c:pt>
                <c:pt idx="12">
                  <c:v>46129.238814710647</c:v>
                </c:pt>
                <c:pt idx="13">
                  <c:v>46129.252706446758</c:v>
                </c:pt>
                <c:pt idx="14">
                  <c:v>46129.2665981713</c:v>
                </c:pt>
                <c:pt idx="15">
                  <c:v>46129.280489895835</c:v>
                </c:pt>
                <c:pt idx="16">
                  <c:v>46129.294381516207</c:v>
                </c:pt>
                <c:pt idx="17">
                  <c:v>46129.308273368057</c:v>
                </c:pt>
                <c:pt idx="18">
                  <c:v>46129.322165127312</c:v>
                </c:pt>
                <c:pt idx="19">
                  <c:v>46129.336056979169</c:v>
                </c:pt>
                <c:pt idx="20">
                  <c:v>46129.349948726849</c:v>
                </c:pt>
                <c:pt idx="21">
                  <c:v>46129.363840381942</c:v>
                </c:pt>
                <c:pt idx="22">
                  <c:v>46129.377732129629</c:v>
                </c:pt>
                <c:pt idx="23">
                  <c:v>46129.391623900461</c:v>
                </c:pt>
                <c:pt idx="24">
                  <c:v>46129.405515706021</c:v>
                </c:pt>
                <c:pt idx="25">
                  <c:v>46129.419407303241</c:v>
                </c:pt>
                <c:pt idx="26">
                  <c:v>46129.433298842596</c:v>
                </c:pt>
                <c:pt idx="27">
                  <c:v>46129.447190405095</c:v>
                </c:pt>
                <c:pt idx="28">
                  <c:v>46129.461082106478</c:v>
                </c:pt>
                <c:pt idx="29">
                  <c:v>46129.474973680553</c:v>
                </c:pt>
                <c:pt idx="30">
                  <c:v>46129.488865266205</c:v>
                </c:pt>
                <c:pt idx="31">
                  <c:v>46129.50275684028</c:v>
                </c:pt>
                <c:pt idx="32">
                  <c:v>46129.516648495373</c:v>
                </c:pt>
                <c:pt idx="33">
                  <c:v>46129.530540185187</c:v>
                </c:pt>
                <c:pt idx="34">
                  <c:v>46129.544431944443</c:v>
                </c:pt>
                <c:pt idx="35">
                  <c:v>46129.55832358796</c:v>
                </c:pt>
                <c:pt idx="36">
                  <c:v>46129.572215451386</c:v>
                </c:pt>
                <c:pt idx="37">
                  <c:v>46129.586107337964</c:v>
                </c:pt>
                <c:pt idx="38">
                  <c:v>46129.599999131948</c:v>
                </c:pt>
                <c:pt idx="39">
                  <c:v>46129.613890914348</c:v>
                </c:pt>
                <c:pt idx="40">
                  <c:v>46129.627782627314</c:v>
                </c:pt>
                <c:pt idx="41">
                  <c:v>46129.641674351849</c:v>
                </c:pt>
                <c:pt idx="42">
                  <c:v>46129.655566018519</c:v>
                </c:pt>
                <c:pt idx="43">
                  <c:v>46129.669457731485</c:v>
                </c:pt>
                <c:pt idx="44">
                  <c:v>46129.683349826388</c:v>
                </c:pt>
                <c:pt idx="45">
                  <c:v>46129.69724144676</c:v>
                </c:pt>
                <c:pt idx="46">
                  <c:v>46129.711132939818</c:v>
                </c:pt>
                <c:pt idx="47">
                  <c:v>46129.725024467596</c:v>
                </c:pt>
                <c:pt idx="48">
                  <c:v>46129.738916145834</c:v>
                </c:pt>
                <c:pt idx="49">
                  <c:v>46129.752807939818</c:v>
                </c:pt>
                <c:pt idx="50">
                  <c:v>46129.766699675929</c:v>
                </c:pt>
                <c:pt idx="51">
                  <c:v>46129.780591354167</c:v>
                </c:pt>
                <c:pt idx="52">
                  <c:v>46129.794483020836</c:v>
                </c:pt>
                <c:pt idx="53">
                  <c:v>46129.808374803244</c:v>
                </c:pt>
                <c:pt idx="54">
                  <c:v>46129.82226645833</c:v>
                </c:pt>
                <c:pt idx="55">
                  <c:v>46129.836158101854</c:v>
                </c:pt>
                <c:pt idx="56">
                  <c:v>46129.850049768516</c:v>
                </c:pt>
                <c:pt idx="57">
                  <c:v>46129.86394142361</c:v>
                </c:pt>
                <c:pt idx="58">
                  <c:v>46129.877833136576</c:v>
                </c:pt>
                <c:pt idx="59">
                  <c:v>46129.89172472222</c:v>
                </c:pt>
                <c:pt idx="60">
                  <c:v>46129.905616331016</c:v>
                </c:pt>
                <c:pt idx="61">
                  <c:v>46129.919507893515</c:v>
                </c:pt>
                <c:pt idx="62">
                  <c:v>46129.933399618058</c:v>
                </c:pt>
                <c:pt idx="63">
                  <c:v>46129.947291111108</c:v>
                </c:pt>
                <c:pt idx="64">
                  <c:v>46129.96118283565</c:v>
                </c:pt>
                <c:pt idx="65">
                  <c:v>46129.97507453704</c:v>
                </c:pt>
                <c:pt idx="66">
                  <c:v>46129.988966157405</c:v>
                </c:pt>
                <c:pt idx="67">
                  <c:v>46130.002857847219</c:v>
                </c:pt>
                <c:pt idx="68">
                  <c:v>46130.016749710645</c:v>
                </c:pt>
                <c:pt idx="69">
                  <c:v>46130.030641423611</c:v>
                </c:pt>
                <c:pt idx="70">
                  <c:v>46130.044533032407</c:v>
                </c:pt>
                <c:pt idx="71">
                  <c:v>46130.058424537034</c:v>
                </c:pt>
                <c:pt idx="72">
                  <c:v>46130.072316134261</c:v>
                </c:pt>
                <c:pt idx="73">
                  <c:v>46130.086207777778</c:v>
                </c:pt>
                <c:pt idx="74">
                  <c:v>46130.100099456016</c:v>
                </c:pt>
                <c:pt idx="75">
                  <c:v>46130.113991226855</c:v>
                </c:pt>
                <c:pt idx="76">
                  <c:v>46130.127882905093</c:v>
                </c:pt>
                <c:pt idx="77">
                  <c:v>46130.141774641204</c:v>
                </c:pt>
                <c:pt idx="78">
                  <c:v>46130.155666273145</c:v>
                </c:pt>
                <c:pt idx="79">
                  <c:v>46130.169557870373</c:v>
                </c:pt>
                <c:pt idx="80">
                  <c:v>46130.183449537035</c:v>
                </c:pt>
                <c:pt idx="81">
                  <c:v>46130.197341412037</c:v>
                </c:pt>
                <c:pt idx="82">
                  <c:v>46130.211232905094</c:v>
                </c:pt>
                <c:pt idx="83">
                  <c:v>46130.22512447917</c:v>
                </c:pt>
                <c:pt idx="84">
                  <c:v>46130.239016030093</c:v>
                </c:pt>
                <c:pt idx="85">
                  <c:v>46130.252907881943</c:v>
                </c:pt>
                <c:pt idx="86">
                  <c:v>46130.26679952546</c:v>
                </c:pt>
                <c:pt idx="87">
                  <c:v>46130.28069133102</c:v>
                </c:pt>
                <c:pt idx="88">
                  <c:v>46130.294583055555</c:v>
                </c:pt>
                <c:pt idx="89">
                  <c:v>46130.308474675927</c:v>
                </c:pt>
                <c:pt idx="90">
                  <c:v>46130.322366539353</c:v>
                </c:pt>
                <c:pt idx="91">
                  <c:v>46130.336258067131</c:v>
                </c:pt>
                <c:pt idx="92">
                  <c:v>46130.350149467595</c:v>
                </c:pt>
                <c:pt idx="93">
                  <c:v>46130.364041030094</c:v>
                </c:pt>
                <c:pt idx="94">
                  <c:v>46130.377932685187</c:v>
                </c:pt>
                <c:pt idx="95">
                  <c:v>46130.391824432867</c:v>
                </c:pt>
                <c:pt idx="96">
                  <c:v>46130.405716435183</c:v>
                </c:pt>
                <c:pt idx="97">
                  <c:v>46130.419608124997</c:v>
                </c:pt>
                <c:pt idx="98">
                  <c:v>46130.433499710649</c:v>
                </c:pt>
              </c:numCache>
            </c:numRef>
          </c:cat>
          <c:val>
            <c:numRef>
              <c:f>'1'!$D$2:$D$100</c:f>
              <c:numCache>
                <c:formatCode>General</c:formatCode>
                <c:ptCount val="99"/>
                <c:pt idx="0">
                  <c:v>1.69</c:v>
                </c:pt>
                <c:pt idx="1">
                  <c:v>0.96</c:v>
                </c:pt>
                <c:pt idx="2">
                  <c:v>0.99</c:v>
                </c:pt>
                <c:pt idx="3">
                  <c:v>20.329999999999998</c:v>
                </c:pt>
                <c:pt idx="4">
                  <c:v>1.46</c:v>
                </c:pt>
                <c:pt idx="5">
                  <c:v>0.92</c:v>
                </c:pt>
                <c:pt idx="6">
                  <c:v>25.4</c:v>
                </c:pt>
                <c:pt idx="7">
                  <c:v>0.94</c:v>
                </c:pt>
                <c:pt idx="8">
                  <c:v>0.45</c:v>
                </c:pt>
                <c:pt idx="9">
                  <c:v>10.3</c:v>
                </c:pt>
                <c:pt idx="10">
                  <c:v>11.3</c:v>
                </c:pt>
                <c:pt idx="11">
                  <c:v>0.93</c:v>
                </c:pt>
                <c:pt idx="12">
                  <c:v>2.17</c:v>
                </c:pt>
                <c:pt idx="13">
                  <c:v>0.77</c:v>
                </c:pt>
                <c:pt idx="14">
                  <c:v>0.93</c:v>
                </c:pt>
                <c:pt idx="15">
                  <c:v>8.61</c:v>
                </c:pt>
                <c:pt idx="16">
                  <c:v>21.91</c:v>
                </c:pt>
                <c:pt idx="17">
                  <c:v>0.81</c:v>
                </c:pt>
                <c:pt idx="18">
                  <c:v>16.420000000000002</c:v>
                </c:pt>
                <c:pt idx="19">
                  <c:v>9.7899999999999991</c:v>
                </c:pt>
                <c:pt idx="20">
                  <c:v>2.19</c:v>
                </c:pt>
                <c:pt idx="21">
                  <c:v>33.15</c:v>
                </c:pt>
                <c:pt idx="22">
                  <c:v>40.85</c:v>
                </c:pt>
                <c:pt idx="23">
                  <c:v>24.91</c:v>
                </c:pt>
                <c:pt idx="24">
                  <c:v>46.39</c:v>
                </c:pt>
                <c:pt idx="25">
                  <c:v>24.48</c:v>
                </c:pt>
                <c:pt idx="26">
                  <c:v>10.99</c:v>
                </c:pt>
                <c:pt idx="27">
                  <c:v>43.62</c:v>
                </c:pt>
                <c:pt idx="28">
                  <c:v>13.33</c:v>
                </c:pt>
                <c:pt idx="29">
                  <c:v>33.35</c:v>
                </c:pt>
                <c:pt idx="30">
                  <c:v>0.77</c:v>
                </c:pt>
                <c:pt idx="31">
                  <c:v>23.44</c:v>
                </c:pt>
                <c:pt idx="32">
                  <c:v>0.97</c:v>
                </c:pt>
                <c:pt idx="33">
                  <c:v>34.92</c:v>
                </c:pt>
                <c:pt idx="34">
                  <c:v>40.9</c:v>
                </c:pt>
                <c:pt idx="35">
                  <c:v>26.64</c:v>
                </c:pt>
                <c:pt idx="36">
                  <c:v>13.87</c:v>
                </c:pt>
                <c:pt idx="37">
                  <c:v>14.75</c:v>
                </c:pt>
                <c:pt idx="38">
                  <c:v>1.03</c:v>
                </c:pt>
                <c:pt idx="39">
                  <c:v>1.95</c:v>
                </c:pt>
                <c:pt idx="40">
                  <c:v>14.75</c:v>
                </c:pt>
                <c:pt idx="41">
                  <c:v>31.02</c:v>
                </c:pt>
                <c:pt idx="42">
                  <c:v>16.79</c:v>
                </c:pt>
                <c:pt idx="43">
                  <c:v>8.58</c:v>
                </c:pt>
                <c:pt idx="44">
                  <c:v>10</c:v>
                </c:pt>
                <c:pt idx="45">
                  <c:v>22.18</c:v>
                </c:pt>
                <c:pt idx="46">
                  <c:v>34.6</c:v>
                </c:pt>
                <c:pt idx="47">
                  <c:v>28.58</c:v>
                </c:pt>
                <c:pt idx="48">
                  <c:v>23.9</c:v>
                </c:pt>
                <c:pt idx="49">
                  <c:v>18.93</c:v>
                </c:pt>
                <c:pt idx="50">
                  <c:v>10.73</c:v>
                </c:pt>
                <c:pt idx="51">
                  <c:v>24.25</c:v>
                </c:pt>
                <c:pt idx="52">
                  <c:v>1.31</c:v>
                </c:pt>
                <c:pt idx="53">
                  <c:v>0.84</c:v>
                </c:pt>
                <c:pt idx="54">
                  <c:v>34.880000000000003</c:v>
                </c:pt>
                <c:pt idx="55">
                  <c:v>12.22</c:v>
                </c:pt>
                <c:pt idx="56">
                  <c:v>1.49</c:v>
                </c:pt>
                <c:pt idx="57">
                  <c:v>10.96</c:v>
                </c:pt>
                <c:pt idx="58">
                  <c:v>0.75</c:v>
                </c:pt>
                <c:pt idx="59">
                  <c:v>10.49</c:v>
                </c:pt>
                <c:pt idx="60">
                  <c:v>2.13</c:v>
                </c:pt>
                <c:pt idx="61">
                  <c:v>59.13</c:v>
                </c:pt>
                <c:pt idx="62">
                  <c:v>50.69</c:v>
                </c:pt>
                <c:pt idx="63">
                  <c:v>83.48</c:v>
                </c:pt>
                <c:pt idx="64">
                  <c:v>55.35</c:v>
                </c:pt>
                <c:pt idx="65">
                  <c:v>8.84</c:v>
                </c:pt>
                <c:pt idx="66">
                  <c:v>62.19</c:v>
                </c:pt>
                <c:pt idx="67">
                  <c:v>31.24</c:v>
                </c:pt>
                <c:pt idx="68">
                  <c:v>63.24</c:v>
                </c:pt>
                <c:pt idx="69">
                  <c:v>42.78</c:v>
                </c:pt>
                <c:pt idx="70">
                  <c:v>62.57</c:v>
                </c:pt>
                <c:pt idx="71">
                  <c:v>21.3</c:v>
                </c:pt>
                <c:pt idx="72">
                  <c:v>1.48</c:v>
                </c:pt>
                <c:pt idx="73">
                  <c:v>9.66</c:v>
                </c:pt>
                <c:pt idx="74">
                  <c:v>1.89</c:v>
                </c:pt>
                <c:pt idx="75">
                  <c:v>0.85</c:v>
                </c:pt>
                <c:pt idx="76">
                  <c:v>9.6999999999999993</c:v>
                </c:pt>
                <c:pt idx="77">
                  <c:v>11.8</c:v>
                </c:pt>
                <c:pt idx="78">
                  <c:v>14.52</c:v>
                </c:pt>
                <c:pt idx="79">
                  <c:v>21.05</c:v>
                </c:pt>
                <c:pt idx="80">
                  <c:v>1.53</c:v>
                </c:pt>
                <c:pt idx="81">
                  <c:v>1.23</c:v>
                </c:pt>
                <c:pt idx="82">
                  <c:v>12.09</c:v>
                </c:pt>
                <c:pt idx="83">
                  <c:v>1.23</c:v>
                </c:pt>
                <c:pt idx="84">
                  <c:v>15.79</c:v>
                </c:pt>
                <c:pt idx="85">
                  <c:v>15.51</c:v>
                </c:pt>
                <c:pt idx="86">
                  <c:v>37.79</c:v>
                </c:pt>
                <c:pt idx="87">
                  <c:v>45.38</c:v>
                </c:pt>
                <c:pt idx="88">
                  <c:v>55.96</c:v>
                </c:pt>
                <c:pt idx="89">
                  <c:v>31.19</c:v>
                </c:pt>
                <c:pt idx="90">
                  <c:v>60.61</c:v>
                </c:pt>
                <c:pt idx="91">
                  <c:v>43.91</c:v>
                </c:pt>
                <c:pt idx="92">
                  <c:v>57.28</c:v>
                </c:pt>
                <c:pt idx="93">
                  <c:v>10.77</c:v>
                </c:pt>
                <c:pt idx="94">
                  <c:v>0.75</c:v>
                </c:pt>
                <c:pt idx="95">
                  <c:v>19.850000000000001</c:v>
                </c:pt>
                <c:pt idx="96">
                  <c:v>1.23</c:v>
                </c:pt>
                <c:pt idx="97">
                  <c:v>9.4600000000000009</c:v>
                </c:pt>
                <c:pt idx="98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3-4DAE-AEC1-E38E3130A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308160"/>
        <c:axId val="321313920"/>
      </c:barChart>
      <c:catAx>
        <c:axId val="321308160"/>
        <c:scaling>
          <c:orientation val="minMax"/>
        </c:scaling>
        <c:delete val="1"/>
        <c:axPos val="b"/>
        <c:numFmt formatCode="m/d/yyyy\ h:mm" sourceLinked="1"/>
        <c:majorTickMark val="none"/>
        <c:minorTickMark val="none"/>
        <c:tickLblPos val="nextTo"/>
        <c:crossAx val="321313920"/>
        <c:crosses val="autoZero"/>
        <c:auto val="0"/>
        <c:lblAlgn val="ctr"/>
        <c:lblOffset val="100"/>
        <c:noMultiLvlLbl val="0"/>
      </c:catAx>
      <c:valAx>
        <c:axId val="32131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130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10908417166757E-2"/>
          <c:y val="6.7795984961339276E-2"/>
          <c:w val="0.93350030000140038"/>
          <c:h val="0.75948040676155548"/>
        </c:manualLayout>
      </c:layout>
      <c:lineChart>
        <c:grouping val="standard"/>
        <c:varyColors val="0"/>
        <c:ser>
          <c:idx val="0"/>
          <c:order val="0"/>
          <c:tx>
            <c:strRef>
              <c:f>A!$G$1</c:f>
              <c:strCache>
                <c:ptCount val="1"/>
                <c:pt idx="0">
                  <c:v>min_latency_ms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A!$F$2:$F$127</c:f>
              <c:numCache>
                <c:formatCode>m/d/yyyy\ h:mm</c:formatCode>
                <c:ptCount val="126"/>
                <c:pt idx="0">
                  <c:v>45867.536161875003</c:v>
                </c:pt>
                <c:pt idx="1">
                  <c:v>45867.543135624997</c:v>
                </c:pt>
                <c:pt idx="2">
                  <c:v>45867.55008040509</c:v>
                </c:pt>
                <c:pt idx="3">
                  <c:v>45867.557025254631</c:v>
                </c:pt>
                <c:pt idx="4">
                  <c:v>45867.563970069445</c:v>
                </c:pt>
                <c:pt idx="5">
                  <c:v>45867.570914884258</c:v>
                </c:pt>
                <c:pt idx="6">
                  <c:v>45867.577859733799</c:v>
                </c:pt>
                <c:pt idx="7">
                  <c:v>45867.584804652775</c:v>
                </c:pt>
                <c:pt idx="8">
                  <c:v>45867.591749560183</c:v>
                </c:pt>
                <c:pt idx="9">
                  <c:v>45867.59869446759</c:v>
                </c:pt>
                <c:pt idx="10">
                  <c:v>45867.605639386573</c:v>
                </c:pt>
                <c:pt idx="11">
                  <c:v>45867.612584259259</c:v>
                </c:pt>
                <c:pt idx="12">
                  <c:v>45867.619529050928</c:v>
                </c:pt>
                <c:pt idx="13">
                  <c:v>45867.626473865741</c:v>
                </c:pt>
                <c:pt idx="14">
                  <c:v>45867.633418680554</c:v>
                </c:pt>
                <c:pt idx="15">
                  <c:v>45867.640363530096</c:v>
                </c:pt>
                <c:pt idx="16">
                  <c:v>45867.647308310188</c:v>
                </c:pt>
                <c:pt idx="17">
                  <c:v>45867.654253159722</c:v>
                </c:pt>
                <c:pt idx="18">
                  <c:v>45867.661198032409</c:v>
                </c:pt>
                <c:pt idx="19">
                  <c:v>45867.668142824077</c:v>
                </c:pt>
                <c:pt idx="20">
                  <c:v>45867.675087662035</c:v>
                </c:pt>
                <c:pt idx="21">
                  <c:v>45867.682032500001</c:v>
                </c:pt>
                <c:pt idx="22">
                  <c:v>45867.688977395832</c:v>
                </c:pt>
                <c:pt idx="23">
                  <c:v>45867.6959221875</c:v>
                </c:pt>
                <c:pt idx="24">
                  <c:v>45867.70286701389</c:v>
                </c:pt>
                <c:pt idx="25">
                  <c:v>45867.709811793982</c:v>
                </c:pt>
                <c:pt idx="26">
                  <c:v>45867.716756585651</c:v>
                </c:pt>
                <c:pt idx="27">
                  <c:v>45867.723701365743</c:v>
                </c:pt>
                <c:pt idx="28">
                  <c:v>45867.730646238429</c:v>
                </c:pt>
                <c:pt idx="29">
                  <c:v>45867.737591030091</c:v>
                </c:pt>
                <c:pt idx="30">
                  <c:v>45867.744535844904</c:v>
                </c:pt>
                <c:pt idx="31">
                  <c:v>45867.751480682869</c:v>
                </c:pt>
                <c:pt idx="32">
                  <c:v>45867.758425486114</c:v>
                </c:pt>
                <c:pt idx="33">
                  <c:v>45867.765370335648</c:v>
                </c:pt>
                <c:pt idx="34">
                  <c:v>45867.772315138885</c:v>
                </c:pt>
                <c:pt idx="35">
                  <c:v>45867.779260000003</c:v>
                </c:pt>
                <c:pt idx="36">
                  <c:v>45867.786204872682</c:v>
                </c:pt>
                <c:pt idx="37">
                  <c:v>45867.79314976852</c:v>
                </c:pt>
                <c:pt idx="38">
                  <c:v>45867.800094583334</c:v>
                </c:pt>
                <c:pt idx="39">
                  <c:v>45867.807039328705</c:v>
                </c:pt>
                <c:pt idx="40">
                  <c:v>45867.813984155095</c:v>
                </c:pt>
                <c:pt idx="41">
                  <c:v>45867.820929050926</c:v>
                </c:pt>
                <c:pt idx="42">
                  <c:v>45867.82787390046</c:v>
                </c:pt>
                <c:pt idx="43">
                  <c:v>45867.834818923613</c:v>
                </c:pt>
                <c:pt idx="44">
                  <c:v>45867.841763773147</c:v>
                </c:pt>
                <c:pt idx="45">
                  <c:v>45867.848708668978</c:v>
                </c:pt>
                <c:pt idx="46">
                  <c:v>45867.855653495368</c:v>
                </c:pt>
                <c:pt idx="47">
                  <c:v>45867.862598321757</c:v>
                </c:pt>
                <c:pt idx="48">
                  <c:v>45867.869543090281</c:v>
                </c:pt>
                <c:pt idx="49">
                  <c:v>45867.87648791667</c:v>
                </c:pt>
                <c:pt idx="50">
                  <c:v>45867.883432731483</c:v>
                </c:pt>
                <c:pt idx="51">
                  <c:v>45867.890377546297</c:v>
                </c:pt>
                <c:pt idx="52">
                  <c:v>45867.89732236111</c:v>
                </c:pt>
                <c:pt idx="53">
                  <c:v>45867.904267187499</c:v>
                </c:pt>
                <c:pt idx="54">
                  <c:v>45867.911212025465</c:v>
                </c:pt>
                <c:pt idx="55">
                  <c:v>45867.918156863423</c:v>
                </c:pt>
                <c:pt idx="56">
                  <c:v>45867.925101701388</c:v>
                </c:pt>
                <c:pt idx="57">
                  <c:v>45867.932046585651</c:v>
                </c:pt>
                <c:pt idx="58">
                  <c:v>45867.938991377312</c:v>
                </c:pt>
                <c:pt idx="59">
                  <c:v>45867.945936122684</c:v>
                </c:pt>
                <c:pt idx="60">
                  <c:v>45867.952880879631</c:v>
                </c:pt>
                <c:pt idx="61">
                  <c:v>45867.9598256713</c:v>
                </c:pt>
                <c:pt idx="62">
                  <c:v>45867.966770497682</c:v>
                </c:pt>
                <c:pt idx="63">
                  <c:v>45867.97371528935</c:v>
                </c:pt>
                <c:pt idx="64">
                  <c:v>45867.980660069443</c:v>
                </c:pt>
                <c:pt idx="65">
                  <c:v>45867.987604884256</c:v>
                </c:pt>
                <c:pt idx="66">
                  <c:v>45867.994549687501</c:v>
                </c:pt>
                <c:pt idx="67">
                  <c:v>45868.001494525466</c:v>
                </c:pt>
                <c:pt idx="68">
                  <c:v>45868.008439398145</c:v>
                </c:pt>
                <c:pt idx="69">
                  <c:v>45868.015384236111</c:v>
                </c:pt>
                <c:pt idx="70">
                  <c:v>45868.022329085645</c:v>
                </c:pt>
                <c:pt idx="71">
                  <c:v>45868.029273842592</c:v>
                </c:pt>
                <c:pt idx="72">
                  <c:v>45868.03621875</c:v>
                </c:pt>
                <c:pt idx="73">
                  <c:v>45868.043163472219</c:v>
                </c:pt>
                <c:pt idx="74">
                  <c:v>45868.050108252311</c:v>
                </c:pt>
                <c:pt idx="75">
                  <c:v>45868.057053136574</c:v>
                </c:pt>
                <c:pt idx="76">
                  <c:v>45868.063998020836</c:v>
                </c:pt>
                <c:pt idx="77">
                  <c:v>45868.070942858794</c:v>
                </c:pt>
                <c:pt idx="78">
                  <c:v>45868.077887673608</c:v>
                </c:pt>
                <c:pt idx="79">
                  <c:v>45868.08483255787</c:v>
                </c:pt>
                <c:pt idx="80">
                  <c:v>45868.091777337962</c:v>
                </c:pt>
                <c:pt idx="81">
                  <c:v>45868.098722141207</c:v>
                </c:pt>
                <c:pt idx="82">
                  <c:v>45868.105666909723</c:v>
                </c:pt>
                <c:pt idx="83">
                  <c:v>45868.112611805554</c:v>
                </c:pt>
                <c:pt idx="84">
                  <c:v>45868.119556712962</c:v>
                </c:pt>
                <c:pt idx="85">
                  <c:v>45868.126501516206</c:v>
                </c:pt>
                <c:pt idx="86">
                  <c:v>45868.133446296299</c:v>
                </c:pt>
                <c:pt idx="87">
                  <c:v>45868.140391134257</c:v>
                </c:pt>
                <c:pt idx="88">
                  <c:v>45868.147335983798</c:v>
                </c:pt>
                <c:pt idx="89">
                  <c:v>45868.154280891205</c:v>
                </c:pt>
                <c:pt idx="90">
                  <c:v>45868.161225671298</c:v>
                </c:pt>
                <c:pt idx="91">
                  <c:v>45868.168170428238</c:v>
                </c:pt>
                <c:pt idx="92">
                  <c:v>45868.175115231483</c:v>
                </c:pt>
                <c:pt idx="93">
                  <c:v>45868.182060011575</c:v>
                </c:pt>
                <c:pt idx="94">
                  <c:v>45868.189004803244</c:v>
                </c:pt>
                <c:pt idx="95">
                  <c:v>45868.195949548608</c:v>
                </c:pt>
                <c:pt idx="96">
                  <c:v>45868.202894386573</c:v>
                </c:pt>
                <c:pt idx="97">
                  <c:v>45868.20983915509</c:v>
                </c:pt>
                <c:pt idx="98">
                  <c:v>45868.216783993055</c:v>
                </c:pt>
                <c:pt idx="99">
                  <c:v>45868.223728912038</c:v>
                </c:pt>
                <c:pt idx="100">
                  <c:v>45868.230673981481</c:v>
                </c:pt>
                <c:pt idx="101">
                  <c:v>45868.237618842591</c:v>
                </c:pt>
                <c:pt idx="102">
                  <c:v>45868.244563657405</c:v>
                </c:pt>
                <c:pt idx="103">
                  <c:v>45868.251508611109</c:v>
                </c:pt>
                <c:pt idx="104">
                  <c:v>45868.258453564813</c:v>
                </c:pt>
                <c:pt idx="105">
                  <c:v>45868.26539847222</c:v>
                </c:pt>
                <c:pt idx="106">
                  <c:v>45868.2723434375</c:v>
                </c:pt>
                <c:pt idx="107">
                  <c:v>45868.279288310187</c:v>
                </c:pt>
                <c:pt idx="108">
                  <c:v>45868.286233148145</c:v>
                </c:pt>
                <c:pt idx="109">
                  <c:v>45868.29317798611</c:v>
                </c:pt>
                <c:pt idx="110">
                  <c:v>45868.30012295139</c:v>
                </c:pt>
                <c:pt idx="111">
                  <c:v>45868.307067905094</c:v>
                </c:pt>
                <c:pt idx="112">
                  <c:v>45868.314012905095</c:v>
                </c:pt>
                <c:pt idx="113">
                  <c:v>45868.320957812502</c:v>
                </c:pt>
                <c:pt idx="114">
                  <c:v>45868.327902708334</c:v>
                </c:pt>
                <c:pt idx="115">
                  <c:v>45868.334847488426</c:v>
                </c:pt>
                <c:pt idx="116">
                  <c:v>45868.341792453706</c:v>
                </c:pt>
                <c:pt idx="117">
                  <c:v>45868.348737337961</c:v>
                </c:pt>
                <c:pt idx="118">
                  <c:v>45868.355682106485</c:v>
                </c:pt>
                <c:pt idx="119">
                  <c:v>45868.362626944443</c:v>
                </c:pt>
                <c:pt idx="120">
                  <c:v>45868.369571967596</c:v>
                </c:pt>
                <c:pt idx="121">
                  <c:v>45868.376516840275</c:v>
                </c:pt>
                <c:pt idx="122">
                  <c:v>45868.383461620368</c:v>
                </c:pt>
                <c:pt idx="123">
                  <c:v>45868.390406412036</c:v>
                </c:pt>
                <c:pt idx="124">
                  <c:v>45868.397351273146</c:v>
                </c:pt>
                <c:pt idx="125">
                  <c:v>45868.404296134257</c:v>
                </c:pt>
              </c:numCache>
            </c:numRef>
          </c:cat>
          <c:val>
            <c:numRef>
              <c:f>A!$G$3:$G$127</c:f>
              <c:numCache>
                <c:formatCode>General</c:formatCode>
                <c:ptCount val="125"/>
                <c:pt idx="0">
                  <c:v>22</c:v>
                </c:pt>
                <c:pt idx="1">
                  <c:v>25</c:v>
                </c:pt>
                <c:pt idx="2">
                  <c:v>25</c:v>
                </c:pt>
                <c:pt idx="3">
                  <c:v>28</c:v>
                </c:pt>
                <c:pt idx="4">
                  <c:v>31</c:v>
                </c:pt>
                <c:pt idx="5">
                  <c:v>29</c:v>
                </c:pt>
                <c:pt idx="6">
                  <c:v>31</c:v>
                </c:pt>
                <c:pt idx="7">
                  <c:v>33</c:v>
                </c:pt>
                <c:pt idx="8">
                  <c:v>38</c:v>
                </c:pt>
                <c:pt idx="9">
                  <c:v>36</c:v>
                </c:pt>
                <c:pt idx="10">
                  <c:v>33</c:v>
                </c:pt>
                <c:pt idx="11">
                  <c:v>28</c:v>
                </c:pt>
                <c:pt idx="12">
                  <c:v>29</c:v>
                </c:pt>
                <c:pt idx="13">
                  <c:v>28</c:v>
                </c:pt>
                <c:pt idx="14">
                  <c:v>28</c:v>
                </c:pt>
                <c:pt idx="15">
                  <c:v>36</c:v>
                </c:pt>
                <c:pt idx="16">
                  <c:v>31</c:v>
                </c:pt>
                <c:pt idx="17">
                  <c:v>29</c:v>
                </c:pt>
                <c:pt idx="18">
                  <c:v>28</c:v>
                </c:pt>
                <c:pt idx="19">
                  <c:v>30</c:v>
                </c:pt>
                <c:pt idx="20">
                  <c:v>31</c:v>
                </c:pt>
                <c:pt idx="21">
                  <c:v>30</c:v>
                </c:pt>
                <c:pt idx="22">
                  <c:v>27</c:v>
                </c:pt>
                <c:pt idx="23">
                  <c:v>27</c:v>
                </c:pt>
                <c:pt idx="24">
                  <c:v>23</c:v>
                </c:pt>
                <c:pt idx="25">
                  <c:v>23</c:v>
                </c:pt>
                <c:pt idx="26">
                  <c:v>27</c:v>
                </c:pt>
                <c:pt idx="27">
                  <c:v>31</c:v>
                </c:pt>
                <c:pt idx="28">
                  <c:v>32</c:v>
                </c:pt>
                <c:pt idx="29">
                  <c:v>29</c:v>
                </c:pt>
                <c:pt idx="30">
                  <c:v>28</c:v>
                </c:pt>
                <c:pt idx="31">
                  <c:v>29</c:v>
                </c:pt>
                <c:pt idx="32">
                  <c:v>18</c:v>
                </c:pt>
                <c:pt idx="33">
                  <c:v>34</c:v>
                </c:pt>
                <c:pt idx="34">
                  <c:v>30</c:v>
                </c:pt>
                <c:pt idx="35">
                  <c:v>28</c:v>
                </c:pt>
                <c:pt idx="36">
                  <c:v>24</c:v>
                </c:pt>
                <c:pt idx="37">
                  <c:v>26</c:v>
                </c:pt>
                <c:pt idx="38">
                  <c:v>25</c:v>
                </c:pt>
                <c:pt idx="39">
                  <c:v>28</c:v>
                </c:pt>
                <c:pt idx="40">
                  <c:v>24</c:v>
                </c:pt>
                <c:pt idx="41">
                  <c:v>26</c:v>
                </c:pt>
                <c:pt idx="42">
                  <c:v>26</c:v>
                </c:pt>
                <c:pt idx="43">
                  <c:v>26</c:v>
                </c:pt>
                <c:pt idx="44">
                  <c:v>25</c:v>
                </c:pt>
                <c:pt idx="45">
                  <c:v>27</c:v>
                </c:pt>
                <c:pt idx="46">
                  <c:v>25</c:v>
                </c:pt>
                <c:pt idx="47">
                  <c:v>27</c:v>
                </c:pt>
                <c:pt idx="48">
                  <c:v>23</c:v>
                </c:pt>
                <c:pt idx="49">
                  <c:v>29</c:v>
                </c:pt>
                <c:pt idx="50">
                  <c:v>27</c:v>
                </c:pt>
                <c:pt idx="51">
                  <c:v>28</c:v>
                </c:pt>
                <c:pt idx="52">
                  <c:v>27</c:v>
                </c:pt>
                <c:pt idx="53">
                  <c:v>26</c:v>
                </c:pt>
                <c:pt idx="54">
                  <c:v>26</c:v>
                </c:pt>
                <c:pt idx="55">
                  <c:v>28</c:v>
                </c:pt>
                <c:pt idx="56">
                  <c:v>26</c:v>
                </c:pt>
                <c:pt idx="57">
                  <c:v>27</c:v>
                </c:pt>
                <c:pt idx="58">
                  <c:v>23</c:v>
                </c:pt>
                <c:pt idx="59">
                  <c:v>28</c:v>
                </c:pt>
                <c:pt idx="60">
                  <c:v>26</c:v>
                </c:pt>
                <c:pt idx="61">
                  <c:v>25</c:v>
                </c:pt>
                <c:pt idx="62">
                  <c:v>16</c:v>
                </c:pt>
                <c:pt idx="63">
                  <c:v>26</c:v>
                </c:pt>
                <c:pt idx="64">
                  <c:v>22</c:v>
                </c:pt>
                <c:pt idx="65">
                  <c:v>23</c:v>
                </c:pt>
                <c:pt idx="66">
                  <c:v>28</c:v>
                </c:pt>
                <c:pt idx="67">
                  <c:v>24</c:v>
                </c:pt>
                <c:pt idx="68">
                  <c:v>24</c:v>
                </c:pt>
                <c:pt idx="69">
                  <c:v>22</c:v>
                </c:pt>
                <c:pt idx="70">
                  <c:v>27</c:v>
                </c:pt>
                <c:pt idx="71">
                  <c:v>28</c:v>
                </c:pt>
                <c:pt idx="72">
                  <c:v>24</c:v>
                </c:pt>
                <c:pt idx="73">
                  <c:v>26</c:v>
                </c:pt>
                <c:pt idx="74">
                  <c:v>28</c:v>
                </c:pt>
                <c:pt idx="75">
                  <c:v>25</c:v>
                </c:pt>
                <c:pt idx="76">
                  <c:v>23</c:v>
                </c:pt>
                <c:pt idx="77">
                  <c:v>24</c:v>
                </c:pt>
                <c:pt idx="78">
                  <c:v>20</c:v>
                </c:pt>
                <c:pt idx="79">
                  <c:v>24</c:v>
                </c:pt>
                <c:pt idx="80">
                  <c:v>25</c:v>
                </c:pt>
                <c:pt idx="81">
                  <c:v>26</c:v>
                </c:pt>
                <c:pt idx="82">
                  <c:v>27</c:v>
                </c:pt>
                <c:pt idx="83">
                  <c:v>23</c:v>
                </c:pt>
                <c:pt idx="84">
                  <c:v>25</c:v>
                </c:pt>
                <c:pt idx="85">
                  <c:v>27</c:v>
                </c:pt>
                <c:pt idx="86">
                  <c:v>28</c:v>
                </c:pt>
                <c:pt idx="87">
                  <c:v>26</c:v>
                </c:pt>
                <c:pt idx="88">
                  <c:v>24</c:v>
                </c:pt>
                <c:pt idx="89">
                  <c:v>25</c:v>
                </c:pt>
                <c:pt idx="90">
                  <c:v>21</c:v>
                </c:pt>
                <c:pt idx="91">
                  <c:v>22</c:v>
                </c:pt>
                <c:pt idx="92">
                  <c:v>28</c:v>
                </c:pt>
                <c:pt idx="93">
                  <c:v>23</c:v>
                </c:pt>
                <c:pt idx="94">
                  <c:v>26</c:v>
                </c:pt>
                <c:pt idx="95">
                  <c:v>29</c:v>
                </c:pt>
                <c:pt idx="96">
                  <c:v>25</c:v>
                </c:pt>
                <c:pt idx="97">
                  <c:v>24</c:v>
                </c:pt>
                <c:pt idx="98">
                  <c:v>28</c:v>
                </c:pt>
                <c:pt idx="99">
                  <c:v>28</c:v>
                </c:pt>
                <c:pt idx="100">
                  <c:v>24</c:v>
                </c:pt>
                <c:pt idx="101">
                  <c:v>23</c:v>
                </c:pt>
                <c:pt idx="102">
                  <c:v>24</c:v>
                </c:pt>
                <c:pt idx="103">
                  <c:v>24</c:v>
                </c:pt>
                <c:pt idx="104">
                  <c:v>23</c:v>
                </c:pt>
                <c:pt idx="105">
                  <c:v>23</c:v>
                </c:pt>
                <c:pt idx="106">
                  <c:v>27</c:v>
                </c:pt>
                <c:pt idx="107">
                  <c:v>26</c:v>
                </c:pt>
                <c:pt idx="108">
                  <c:v>26</c:v>
                </c:pt>
                <c:pt idx="109">
                  <c:v>24</c:v>
                </c:pt>
                <c:pt idx="110">
                  <c:v>28</c:v>
                </c:pt>
                <c:pt idx="111">
                  <c:v>28</c:v>
                </c:pt>
                <c:pt idx="112">
                  <c:v>30</c:v>
                </c:pt>
                <c:pt idx="113">
                  <c:v>29</c:v>
                </c:pt>
                <c:pt idx="114">
                  <c:v>29</c:v>
                </c:pt>
                <c:pt idx="115">
                  <c:v>29</c:v>
                </c:pt>
                <c:pt idx="116">
                  <c:v>30</c:v>
                </c:pt>
                <c:pt idx="117">
                  <c:v>34</c:v>
                </c:pt>
                <c:pt idx="118">
                  <c:v>31</c:v>
                </c:pt>
                <c:pt idx="119">
                  <c:v>27</c:v>
                </c:pt>
                <c:pt idx="120">
                  <c:v>25</c:v>
                </c:pt>
                <c:pt idx="121">
                  <c:v>31</c:v>
                </c:pt>
                <c:pt idx="122">
                  <c:v>30</c:v>
                </c:pt>
                <c:pt idx="123">
                  <c:v>37</c:v>
                </c:pt>
                <c:pt idx="12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2-4DA0-9958-7EB5DDBA15A7}"/>
            </c:ext>
          </c:extLst>
        </c:ser>
        <c:ser>
          <c:idx val="1"/>
          <c:order val="1"/>
          <c:tx>
            <c:strRef>
              <c:f>A!$H$1</c:f>
              <c:strCache>
                <c:ptCount val="1"/>
                <c:pt idx="0">
                  <c:v>avg_latency_ms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A!$F$2:$F$127</c:f>
              <c:numCache>
                <c:formatCode>m/d/yyyy\ h:mm</c:formatCode>
                <c:ptCount val="126"/>
                <c:pt idx="0">
                  <c:v>45867.536161875003</c:v>
                </c:pt>
                <c:pt idx="1">
                  <c:v>45867.543135624997</c:v>
                </c:pt>
                <c:pt idx="2">
                  <c:v>45867.55008040509</c:v>
                </c:pt>
                <c:pt idx="3">
                  <c:v>45867.557025254631</c:v>
                </c:pt>
                <c:pt idx="4">
                  <c:v>45867.563970069445</c:v>
                </c:pt>
                <c:pt idx="5">
                  <c:v>45867.570914884258</c:v>
                </c:pt>
                <c:pt idx="6">
                  <c:v>45867.577859733799</c:v>
                </c:pt>
                <c:pt idx="7">
                  <c:v>45867.584804652775</c:v>
                </c:pt>
                <c:pt idx="8">
                  <c:v>45867.591749560183</c:v>
                </c:pt>
                <c:pt idx="9">
                  <c:v>45867.59869446759</c:v>
                </c:pt>
                <c:pt idx="10">
                  <c:v>45867.605639386573</c:v>
                </c:pt>
                <c:pt idx="11">
                  <c:v>45867.612584259259</c:v>
                </c:pt>
                <c:pt idx="12">
                  <c:v>45867.619529050928</c:v>
                </c:pt>
                <c:pt idx="13">
                  <c:v>45867.626473865741</c:v>
                </c:pt>
                <c:pt idx="14">
                  <c:v>45867.633418680554</c:v>
                </c:pt>
                <c:pt idx="15">
                  <c:v>45867.640363530096</c:v>
                </c:pt>
                <c:pt idx="16">
                  <c:v>45867.647308310188</c:v>
                </c:pt>
                <c:pt idx="17">
                  <c:v>45867.654253159722</c:v>
                </c:pt>
                <c:pt idx="18">
                  <c:v>45867.661198032409</c:v>
                </c:pt>
                <c:pt idx="19">
                  <c:v>45867.668142824077</c:v>
                </c:pt>
                <c:pt idx="20">
                  <c:v>45867.675087662035</c:v>
                </c:pt>
                <c:pt idx="21">
                  <c:v>45867.682032500001</c:v>
                </c:pt>
                <c:pt idx="22">
                  <c:v>45867.688977395832</c:v>
                </c:pt>
                <c:pt idx="23">
                  <c:v>45867.6959221875</c:v>
                </c:pt>
                <c:pt idx="24">
                  <c:v>45867.70286701389</c:v>
                </c:pt>
                <c:pt idx="25">
                  <c:v>45867.709811793982</c:v>
                </c:pt>
                <c:pt idx="26">
                  <c:v>45867.716756585651</c:v>
                </c:pt>
                <c:pt idx="27">
                  <c:v>45867.723701365743</c:v>
                </c:pt>
                <c:pt idx="28">
                  <c:v>45867.730646238429</c:v>
                </c:pt>
                <c:pt idx="29">
                  <c:v>45867.737591030091</c:v>
                </c:pt>
                <c:pt idx="30">
                  <c:v>45867.744535844904</c:v>
                </c:pt>
                <c:pt idx="31">
                  <c:v>45867.751480682869</c:v>
                </c:pt>
                <c:pt idx="32">
                  <c:v>45867.758425486114</c:v>
                </c:pt>
                <c:pt idx="33">
                  <c:v>45867.765370335648</c:v>
                </c:pt>
                <c:pt idx="34">
                  <c:v>45867.772315138885</c:v>
                </c:pt>
                <c:pt idx="35">
                  <c:v>45867.779260000003</c:v>
                </c:pt>
                <c:pt idx="36">
                  <c:v>45867.786204872682</c:v>
                </c:pt>
                <c:pt idx="37">
                  <c:v>45867.79314976852</c:v>
                </c:pt>
                <c:pt idx="38">
                  <c:v>45867.800094583334</c:v>
                </c:pt>
                <c:pt idx="39">
                  <c:v>45867.807039328705</c:v>
                </c:pt>
                <c:pt idx="40">
                  <c:v>45867.813984155095</c:v>
                </c:pt>
                <c:pt idx="41">
                  <c:v>45867.820929050926</c:v>
                </c:pt>
                <c:pt idx="42">
                  <c:v>45867.82787390046</c:v>
                </c:pt>
                <c:pt idx="43">
                  <c:v>45867.834818923613</c:v>
                </c:pt>
                <c:pt idx="44">
                  <c:v>45867.841763773147</c:v>
                </c:pt>
                <c:pt idx="45">
                  <c:v>45867.848708668978</c:v>
                </c:pt>
                <c:pt idx="46">
                  <c:v>45867.855653495368</c:v>
                </c:pt>
                <c:pt idx="47">
                  <c:v>45867.862598321757</c:v>
                </c:pt>
                <c:pt idx="48">
                  <c:v>45867.869543090281</c:v>
                </c:pt>
                <c:pt idx="49">
                  <c:v>45867.87648791667</c:v>
                </c:pt>
                <c:pt idx="50">
                  <c:v>45867.883432731483</c:v>
                </c:pt>
                <c:pt idx="51">
                  <c:v>45867.890377546297</c:v>
                </c:pt>
                <c:pt idx="52">
                  <c:v>45867.89732236111</c:v>
                </c:pt>
                <c:pt idx="53">
                  <c:v>45867.904267187499</c:v>
                </c:pt>
                <c:pt idx="54">
                  <c:v>45867.911212025465</c:v>
                </c:pt>
                <c:pt idx="55">
                  <c:v>45867.918156863423</c:v>
                </c:pt>
                <c:pt idx="56">
                  <c:v>45867.925101701388</c:v>
                </c:pt>
                <c:pt idx="57">
                  <c:v>45867.932046585651</c:v>
                </c:pt>
                <c:pt idx="58">
                  <c:v>45867.938991377312</c:v>
                </c:pt>
                <c:pt idx="59">
                  <c:v>45867.945936122684</c:v>
                </c:pt>
                <c:pt idx="60">
                  <c:v>45867.952880879631</c:v>
                </c:pt>
                <c:pt idx="61">
                  <c:v>45867.9598256713</c:v>
                </c:pt>
                <c:pt idx="62">
                  <c:v>45867.966770497682</c:v>
                </c:pt>
                <c:pt idx="63">
                  <c:v>45867.97371528935</c:v>
                </c:pt>
                <c:pt idx="64">
                  <c:v>45867.980660069443</c:v>
                </c:pt>
                <c:pt idx="65">
                  <c:v>45867.987604884256</c:v>
                </c:pt>
                <c:pt idx="66">
                  <c:v>45867.994549687501</c:v>
                </c:pt>
                <c:pt idx="67">
                  <c:v>45868.001494525466</c:v>
                </c:pt>
                <c:pt idx="68">
                  <c:v>45868.008439398145</c:v>
                </c:pt>
                <c:pt idx="69">
                  <c:v>45868.015384236111</c:v>
                </c:pt>
                <c:pt idx="70">
                  <c:v>45868.022329085645</c:v>
                </c:pt>
                <c:pt idx="71">
                  <c:v>45868.029273842592</c:v>
                </c:pt>
                <c:pt idx="72">
                  <c:v>45868.03621875</c:v>
                </c:pt>
                <c:pt idx="73">
                  <c:v>45868.043163472219</c:v>
                </c:pt>
                <c:pt idx="74">
                  <c:v>45868.050108252311</c:v>
                </c:pt>
                <c:pt idx="75">
                  <c:v>45868.057053136574</c:v>
                </c:pt>
                <c:pt idx="76">
                  <c:v>45868.063998020836</c:v>
                </c:pt>
                <c:pt idx="77">
                  <c:v>45868.070942858794</c:v>
                </c:pt>
                <c:pt idx="78">
                  <c:v>45868.077887673608</c:v>
                </c:pt>
                <c:pt idx="79">
                  <c:v>45868.08483255787</c:v>
                </c:pt>
                <c:pt idx="80">
                  <c:v>45868.091777337962</c:v>
                </c:pt>
                <c:pt idx="81">
                  <c:v>45868.098722141207</c:v>
                </c:pt>
                <c:pt idx="82">
                  <c:v>45868.105666909723</c:v>
                </c:pt>
                <c:pt idx="83">
                  <c:v>45868.112611805554</c:v>
                </c:pt>
                <c:pt idx="84">
                  <c:v>45868.119556712962</c:v>
                </c:pt>
                <c:pt idx="85">
                  <c:v>45868.126501516206</c:v>
                </c:pt>
                <c:pt idx="86">
                  <c:v>45868.133446296299</c:v>
                </c:pt>
                <c:pt idx="87">
                  <c:v>45868.140391134257</c:v>
                </c:pt>
                <c:pt idx="88">
                  <c:v>45868.147335983798</c:v>
                </c:pt>
                <c:pt idx="89">
                  <c:v>45868.154280891205</c:v>
                </c:pt>
                <c:pt idx="90">
                  <c:v>45868.161225671298</c:v>
                </c:pt>
                <c:pt idx="91">
                  <c:v>45868.168170428238</c:v>
                </c:pt>
                <c:pt idx="92">
                  <c:v>45868.175115231483</c:v>
                </c:pt>
                <c:pt idx="93">
                  <c:v>45868.182060011575</c:v>
                </c:pt>
                <c:pt idx="94">
                  <c:v>45868.189004803244</c:v>
                </c:pt>
                <c:pt idx="95">
                  <c:v>45868.195949548608</c:v>
                </c:pt>
                <c:pt idx="96">
                  <c:v>45868.202894386573</c:v>
                </c:pt>
                <c:pt idx="97">
                  <c:v>45868.20983915509</c:v>
                </c:pt>
                <c:pt idx="98">
                  <c:v>45868.216783993055</c:v>
                </c:pt>
                <c:pt idx="99">
                  <c:v>45868.223728912038</c:v>
                </c:pt>
                <c:pt idx="100">
                  <c:v>45868.230673981481</c:v>
                </c:pt>
                <c:pt idx="101">
                  <c:v>45868.237618842591</c:v>
                </c:pt>
                <c:pt idx="102">
                  <c:v>45868.244563657405</c:v>
                </c:pt>
                <c:pt idx="103">
                  <c:v>45868.251508611109</c:v>
                </c:pt>
                <c:pt idx="104">
                  <c:v>45868.258453564813</c:v>
                </c:pt>
                <c:pt idx="105">
                  <c:v>45868.26539847222</c:v>
                </c:pt>
                <c:pt idx="106">
                  <c:v>45868.2723434375</c:v>
                </c:pt>
                <c:pt idx="107">
                  <c:v>45868.279288310187</c:v>
                </c:pt>
                <c:pt idx="108">
                  <c:v>45868.286233148145</c:v>
                </c:pt>
                <c:pt idx="109">
                  <c:v>45868.29317798611</c:v>
                </c:pt>
                <c:pt idx="110">
                  <c:v>45868.30012295139</c:v>
                </c:pt>
                <c:pt idx="111">
                  <c:v>45868.307067905094</c:v>
                </c:pt>
                <c:pt idx="112">
                  <c:v>45868.314012905095</c:v>
                </c:pt>
                <c:pt idx="113">
                  <c:v>45868.320957812502</c:v>
                </c:pt>
                <c:pt idx="114">
                  <c:v>45868.327902708334</c:v>
                </c:pt>
                <c:pt idx="115">
                  <c:v>45868.334847488426</c:v>
                </c:pt>
                <c:pt idx="116">
                  <c:v>45868.341792453706</c:v>
                </c:pt>
                <c:pt idx="117">
                  <c:v>45868.348737337961</c:v>
                </c:pt>
                <c:pt idx="118">
                  <c:v>45868.355682106485</c:v>
                </c:pt>
                <c:pt idx="119">
                  <c:v>45868.362626944443</c:v>
                </c:pt>
                <c:pt idx="120">
                  <c:v>45868.369571967596</c:v>
                </c:pt>
                <c:pt idx="121">
                  <c:v>45868.376516840275</c:v>
                </c:pt>
                <c:pt idx="122">
                  <c:v>45868.383461620368</c:v>
                </c:pt>
                <c:pt idx="123">
                  <c:v>45868.390406412036</c:v>
                </c:pt>
                <c:pt idx="124">
                  <c:v>45868.397351273146</c:v>
                </c:pt>
                <c:pt idx="125">
                  <c:v>45868.404296134257</c:v>
                </c:pt>
              </c:numCache>
            </c:numRef>
          </c:cat>
          <c:val>
            <c:numRef>
              <c:f>A!$H$3:$H$127</c:f>
              <c:numCache>
                <c:formatCode>General</c:formatCode>
                <c:ptCount val="125"/>
                <c:pt idx="0">
                  <c:v>44.16</c:v>
                </c:pt>
                <c:pt idx="1">
                  <c:v>41.97</c:v>
                </c:pt>
                <c:pt idx="2">
                  <c:v>43.35</c:v>
                </c:pt>
                <c:pt idx="3">
                  <c:v>49.42</c:v>
                </c:pt>
                <c:pt idx="4">
                  <c:v>54.15</c:v>
                </c:pt>
                <c:pt idx="5">
                  <c:v>54.01</c:v>
                </c:pt>
                <c:pt idx="6">
                  <c:v>59.18</c:v>
                </c:pt>
                <c:pt idx="7">
                  <c:v>56.47</c:v>
                </c:pt>
                <c:pt idx="8">
                  <c:v>61.47</c:v>
                </c:pt>
                <c:pt idx="9">
                  <c:v>61.49</c:v>
                </c:pt>
                <c:pt idx="10">
                  <c:v>60.74</c:v>
                </c:pt>
                <c:pt idx="11">
                  <c:v>55.89</c:v>
                </c:pt>
                <c:pt idx="12">
                  <c:v>51.79</c:v>
                </c:pt>
                <c:pt idx="13">
                  <c:v>49.7</c:v>
                </c:pt>
                <c:pt idx="14">
                  <c:v>52.51</c:v>
                </c:pt>
                <c:pt idx="15">
                  <c:v>58.89</c:v>
                </c:pt>
                <c:pt idx="16">
                  <c:v>55.71</c:v>
                </c:pt>
                <c:pt idx="17">
                  <c:v>51.22</c:v>
                </c:pt>
                <c:pt idx="18">
                  <c:v>48.1</c:v>
                </c:pt>
                <c:pt idx="19">
                  <c:v>48.93</c:v>
                </c:pt>
                <c:pt idx="20">
                  <c:v>51.74</c:v>
                </c:pt>
                <c:pt idx="21">
                  <c:v>52.82</c:v>
                </c:pt>
                <c:pt idx="22">
                  <c:v>48.46</c:v>
                </c:pt>
                <c:pt idx="23">
                  <c:v>46.71</c:v>
                </c:pt>
                <c:pt idx="24">
                  <c:v>47.48</c:v>
                </c:pt>
                <c:pt idx="25">
                  <c:v>44.18</c:v>
                </c:pt>
                <c:pt idx="26">
                  <c:v>47.35</c:v>
                </c:pt>
                <c:pt idx="27">
                  <c:v>57.51</c:v>
                </c:pt>
                <c:pt idx="28">
                  <c:v>56.09</c:v>
                </c:pt>
                <c:pt idx="29">
                  <c:v>49.43</c:v>
                </c:pt>
                <c:pt idx="30">
                  <c:v>49.67</c:v>
                </c:pt>
                <c:pt idx="31">
                  <c:v>47.53</c:v>
                </c:pt>
                <c:pt idx="32">
                  <c:v>47.5</c:v>
                </c:pt>
                <c:pt idx="33">
                  <c:v>55.7</c:v>
                </c:pt>
                <c:pt idx="34">
                  <c:v>49.36</c:v>
                </c:pt>
                <c:pt idx="35">
                  <c:v>47</c:v>
                </c:pt>
                <c:pt idx="36">
                  <c:v>44.67</c:v>
                </c:pt>
                <c:pt idx="37">
                  <c:v>44.02</c:v>
                </c:pt>
                <c:pt idx="38">
                  <c:v>47.84</c:v>
                </c:pt>
                <c:pt idx="39">
                  <c:v>47</c:v>
                </c:pt>
                <c:pt idx="40">
                  <c:v>47.1</c:v>
                </c:pt>
                <c:pt idx="41">
                  <c:v>47.01</c:v>
                </c:pt>
                <c:pt idx="42">
                  <c:v>47.45</c:v>
                </c:pt>
                <c:pt idx="43">
                  <c:v>45.41</c:v>
                </c:pt>
                <c:pt idx="44">
                  <c:v>46.34</c:v>
                </c:pt>
                <c:pt idx="45">
                  <c:v>46.49</c:v>
                </c:pt>
                <c:pt idx="46">
                  <c:v>44.48</c:v>
                </c:pt>
                <c:pt idx="47">
                  <c:v>45.38</c:v>
                </c:pt>
                <c:pt idx="48">
                  <c:v>44.77</c:v>
                </c:pt>
                <c:pt idx="49">
                  <c:v>47.3</c:v>
                </c:pt>
                <c:pt idx="50">
                  <c:v>45.88</c:v>
                </c:pt>
                <c:pt idx="51">
                  <c:v>45.25</c:v>
                </c:pt>
                <c:pt idx="52">
                  <c:v>45.27</c:v>
                </c:pt>
                <c:pt idx="53">
                  <c:v>44.5</c:v>
                </c:pt>
                <c:pt idx="54">
                  <c:v>45.08</c:v>
                </c:pt>
                <c:pt idx="55">
                  <c:v>46.31</c:v>
                </c:pt>
                <c:pt idx="56">
                  <c:v>43.86</c:v>
                </c:pt>
                <c:pt idx="57">
                  <c:v>43.81</c:v>
                </c:pt>
                <c:pt idx="58">
                  <c:v>43.54</c:v>
                </c:pt>
                <c:pt idx="59">
                  <c:v>42.82</c:v>
                </c:pt>
                <c:pt idx="60">
                  <c:v>42.49</c:v>
                </c:pt>
                <c:pt idx="61">
                  <c:v>45.09</c:v>
                </c:pt>
                <c:pt idx="62">
                  <c:v>41.62</c:v>
                </c:pt>
                <c:pt idx="63">
                  <c:v>44.19</c:v>
                </c:pt>
                <c:pt idx="64">
                  <c:v>42.41</c:v>
                </c:pt>
                <c:pt idx="65">
                  <c:v>41.7</c:v>
                </c:pt>
                <c:pt idx="66">
                  <c:v>42.63</c:v>
                </c:pt>
                <c:pt idx="67">
                  <c:v>41.05</c:v>
                </c:pt>
                <c:pt idx="68">
                  <c:v>41.48</c:v>
                </c:pt>
                <c:pt idx="69">
                  <c:v>41.6</c:v>
                </c:pt>
                <c:pt idx="70">
                  <c:v>42.9</c:v>
                </c:pt>
                <c:pt idx="71">
                  <c:v>43.05</c:v>
                </c:pt>
                <c:pt idx="72">
                  <c:v>42.59</c:v>
                </c:pt>
                <c:pt idx="73">
                  <c:v>43.28</c:v>
                </c:pt>
                <c:pt idx="74">
                  <c:v>42.72</c:v>
                </c:pt>
                <c:pt idx="75">
                  <c:v>42.49</c:v>
                </c:pt>
                <c:pt idx="76">
                  <c:v>42.11</c:v>
                </c:pt>
                <c:pt idx="77">
                  <c:v>41.31</c:v>
                </c:pt>
                <c:pt idx="78">
                  <c:v>41.42</c:v>
                </c:pt>
                <c:pt idx="79">
                  <c:v>41.6</c:v>
                </c:pt>
                <c:pt idx="80">
                  <c:v>41.84</c:v>
                </c:pt>
                <c:pt idx="81">
                  <c:v>42.4</c:v>
                </c:pt>
                <c:pt idx="82">
                  <c:v>42.34</c:v>
                </c:pt>
                <c:pt idx="83">
                  <c:v>42.66</c:v>
                </c:pt>
                <c:pt idx="84">
                  <c:v>41.73</c:v>
                </c:pt>
                <c:pt idx="85">
                  <c:v>42.21</c:v>
                </c:pt>
                <c:pt idx="86">
                  <c:v>42.85</c:v>
                </c:pt>
                <c:pt idx="87">
                  <c:v>42.4</c:v>
                </c:pt>
                <c:pt idx="88">
                  <c:v>41.87</c:v>
                </c:pt>
                <c:pt idx="89">
                  <c:v>41.64</c:v>
                </c:pt>
                <c:pt idx="90">
                  <c:v>41.54</c:v>
                </c:pt>
                <c:pt idx="91">
                  <c:v>42.18</c:v>
                </c:pt>
                <c:pt idx="92">
                  <c:v>42.99</c:v>
                </c:pt>
                <c:pt idx="93">
                  <c:v>43.65</c:v>
                </c:pt>
                <c:pt idx="94">
                  <c:v>42.75</c:v>
                </c:pt>
                <c:pt idx="95">
                  <c:v>43.02</c:v>
                </c:pt>
                <c:pt idx="96">
                  <c:v>41.63</c:v>
                </c:pt>
                <c:pt idx="97">
                  <c:v>41.82</c:v>
                </c:pt>
                <c:pt idx="98">
                  <c:v>42.66</c:v>
                </c:pt>
                <c:pt idx="99">
                  <c:v>42.83</c:v>
                </c:pt>
                <c:pt idx="100">
                  <c:v>43.33</c:v>
                </c:pt>
                <c:pt idx="101">
                  <c:v>41.99</c:v>
                </c:pt>
                <c:pt idx="102">
                  <c:v>43.85</c:v>
                </c:pt>
                <c:pt idx="103">
                  <c:v>43.42</c:v>
                </c:pt>
                <c:pt idx="104">
                  <c:v>43.66</c:v>
                </c:pt>
                <c:pt idx="105">
                  <c:v>48.29</c:v>
                </c:pt>
                <c:pt idx="106">
                  <c:v>47.5</c:v>
                </c:pt>
                <c:pt idx="107">
                  <c:v>43.99</c:v>
                </c:pt>
                <c:pt idx="108">
                  <c:v>45.08</c:v>
                </c:pt>
                <c:pt idx="109">
                  <c:v>45.68</c:v>
                </c:pt>
                <c:pt idx="110">
                  <c:v>46.35</c:v>
                </c:pt>
                <c:pt idx="111">
                  <c:v>53.95</c:v>
                </c:pt>
                <c:pt idx="112">
                  <c:v>58.94</c:v>
                </c:pt>
                <c:pt idx="113">
                  <c:v>54.03</c:v>
                </c:pt>
                <c:pt idx="114">
                  <c:v>59.4</c:v>
                </c:pt>
                <c:pt idx="115">
                  <c:v>56.19</c:v>
                </c:pt>
                <c:pt idx="116">
                  <c:v>55.14</c:v>
                </c:pt>
                <c:pt idx="117">
                  <c:v>56.78</c:v>
                </c:pt>
                <c:pt idx="118">
                  <c:v>55.09</c:v>
                </c:pt>
                <c:pt idx="119">
                  <c:v>51.06</c:v>
                </c:pt>
                <c:pt idx="120">
                  <c:v>47.64</c:v>
                </c:pt>
                <c:pt idx="121">
                  <c:v>54.07</c:v>
                </c:pt>
                <c:pt idx="122">
                  <c:v>54.57</c:v>
                </c:pt>
                <c:pt idx="123">
                  <c:v>58.44</c:v>
                </c:pt>
                <c:pt idx="124">
                  <c:v>56.11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2-4DA0-9958-7EB5DDBA15A7}"/>
            </c:ext>
          </c:extLst>
        </c:ser>
        <c:ser>
          <c:idx val="2"/>
          <c:order val="2"/>
          <c:tx>
            <c:strRef>
              <c:f>A!$I$1</c:f>
              <c:strCache>
                <c:ptCount val="1"/>
                <c:pt idx="0">
                  <c:v>max_latency_ms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A!$F$2:$F$127</c:f>
              <c:numCache>
                <c:formatCode>m/d/yyyy\ h:mm</c:formatCode>
                <c:ptCount val="126"/>
                <c:pt idx="0">
                  <c:v>45867.536161875003</c:v>
                </c:pt>
                <c:pt idx="1">
                  <c:v>45867.543135624997</c:v>
                </c:pt>
                <c:pt idx="2">
                  <c:v>45867.55008040509</c:v>
                </c:pt>
                <c:pt idx="3">
                  <c:v>45867.557025254631</c:v>
                </c:pt>
                <c:pt idx="4">
                  <c:v>45867.563970069445</c:v>
                </c:pt>
                <c:pt idx="5">
                  <c:v>45867.570914884258</c:v>
                </c:pt>
                <c:pt idx="6">
                  <c:v>45867.577859733799</c:v>
                </c:pt>
                <c:pt idx="7">
                  <c:v>45867.584804652775</c:v>
                </c:pt>
                <c:pt idx="8">
                  <c:v>45867.591749560183</c:v>
                </c:pt>
                <c:pt idx="9">
                  <c:v>45867.59869446759</c:v>
                </c:pt>
                <c:pt idx="10">
                  <c:v>45867.605639386573</c:v>
                </c:pt>
                <c:pt idx="11">
                  <c:v>45867.612584259259</c:v>
                </c:pt>
                <c:pt idx="12">
                  <c:v>45867.619529050928</c:v>
                </c:pt>
                <c:pt idx="13">
                  <c:v>45867.626473865741</c:v>
                </c:pt>
                <c:pt idx="14">
                  <c:v>45867.633418680554</c:v>
                </c:pt>
                <c:pt idx="15">
                  <c:v>45867.640363530096</c:v>
                </c:pt>
                <c:pt idx="16">
                  <c:v>45867.647308310188</c:v>
                </c:pt>
                <c:pt idx="17">
                  <c:v>45867.654253159722</c:v>
                </c:pt>
                <c:pt idx="18">
                  <c:v>45867.661198032409</c:v>
                </c:pt>
                <c:pt idx="19">
                  <c:v>45867.668142824077</c:v>
                </c:pt>
                <c:pt idx="20">
                  <c:v>45867.675087662035</c:v>
                </c:pt>
                <c:pt idx="21">
                  <c:v>45867.682032500001</c:v>
                </c:pt>
                <c:pt idx="22">
                  <c:v>45867.688977395832</c:v>
                </c:pt>
                <c:pt idx="23">
                  <c:v>45867.6959221875</c:v>
                </c:pt>
                <c:pt idx="24">
                  <c:v>45867.70286701389</c:v>
                </c:pt>
                <c:pt idx="25">
                  <c:v>45867.709811793982</c:v>
                </c:pt>
                <c:pt idx="26">
                  <c:v>45867.716756585651</c:v>
                </c:pt>
                <c:pt idx="27">
                  <c:v>45867.723701365743</c:v>
                </c:pt>
                <c:pt idx="28">
                  <c:v>45867.730646238429</c:v>
                </c:pt>
                <c:pt idx="29">
                  <c:v>45867.737591030091</c:v>
                </c:pt>
                <c:pt idx="30">
                  <c:v>45867.744535844904</c:v>
                </c:pt>
                <c:pt idx="31">
                  <c:v>45867.751480682869</c:v>
                </c:pt>
                <c:pt idx="32">
                  <c:v>45867.758425486114</c:v>
                </c:pt>
                <c:pt idx="33">
                  <c:v>45867.765370335648</c:v>
                </c:pt>
                <c:pt idx="34">
                  <c:v>45867.772315138885</c:v>
                </c:pt>
                <c:pt idx="35">
                  <c:v>45867.779260000003</c:v>
                </c:pt>
                <c:pt idx="36">
                  <c:v>45867.786204872682</c:v>
                </c:pt>
                <c:pt idx="37">
                  <c:v>45867.79314976852</c:v>
                </c:pt>
                <c:pt idx="38">
                  <c:v>45867.800094583334</c:v>
                </c:pt>
                <c:pt idx="39">
                  <c:v>45867.807039328705</c:v>
                </c:pt>
                <c:pt idx="40">
                  <c:v>45867.813984155095</c:v>
                </c:pt>
                <c:pt idx="41">
                  <c:v>45867.820929050926</c:v>
                </c:pt>
                <c:pt idx="42">
                  <c:v>45867.82787390046</c:v>
                </c:pt>
                <c:pt idx="43">
                  <c:v>45867.834818923613</c:v>
                </c:pt>
                <c:pt idx="44">
                  <c:v>45867.841763773147</c:v>
                </c:pt>
                <c:pt idx="45">
                  <c:v>45867.848708668978</c:v>
                </c:pt>
                <c:pt idx="46">
                  <c:v>45867.855653495368</c:v>
                </c:pt>
                <c:pt idx="47">
                  <c:v>45867.862598321757</c:v>
                </c:pt>
                <c:pt idx="48">
                  <c:v>45867.869543090281</c:v>
                </c:pt>
                <c:pt idx="49">
                  <c:v>45867.87648791667</c:v>
                </c:pt>
                <c:pt idx="50">
                  <c:v>45867.883432731483</c:v>
                </c:pt>
                <c:pt idx="51">
                  <c:v>45867.890377546297</c:v>
                </c:pt>
                <c:pt idx="52">
                  <c:v>45867.89732236111</c:v>
                </c:pt>
                <c:pt idx="53">
                  <c:v>45867.904267187499</c:v>
                </c:pt>
                <c:pt idx="54">
                  <c:v>45867.911212025465</c:v>
                </c:pt>
                <c:pt idx="55">
                  <c:v>45867.918156863423</c:v>
                </c:pt>
                <c:pt idx="56">
                  <c:v>45867.925101701388</c:v>
                </c:pt>
                <c:pt idx="57">
                  <c:v>45867.932046585651</c:v>
                </c:pt>
                <c:pt idx="58">
                  <c:v>45867.938991377312</c:v>
                </c:pt>
                <c:pt idx="59">
                  <c:v>45867.945936122684</c:v>
                </c:pt>
                <c:pt idx="60">
                  <c:v>45867.952880879631</c:v>
                </c:pt>
                <c:pt idx="61">
                  <c:v>45867.9598256713</c:v>
                </c:pt>
                <c:pt idx="62">
                  <c:v>45867.966770497682</c:v>
                </c:pt>
                <c:pt idx="63">
                  <c:v>45867.97371528935</c:v>
                </c:pt>
                <c:pt idx="64">
                  <c:v>45867.980660069443</c:v>
                </c:pt>
                <c:pt idx="65">
                  <c:v>45867.987604884256</c:v>
                </c:pt>
                <c:pt idx="66">
                  <c:v>45867.994549687501</c:v>
                </c:pt>
                <c:pt idx="67">
                  <c:v>45868.001494525466</c:v>
                </c:pt>
                <c:pt idx="68">
                  <c:v>45868.008439398145</c:v>
                </c:pt>
                <c:pt idx="69">
                  <c:v>45868.015384236111</c:v>
                </c:pt>
                <c:pt idx="70">
                  <c:v>45868.022329085645</c:v>
                </c:pt>
                <c:pt idx="71">
                  <c:v>45868.029273842592</c:v>
                </c:pt>
                <c:pt idx="72">
                  <c:v>45868.03621875</c:v>
                </c:pt>
                <c:pt idx="73">
                  <c:v>45868.043163472219</c:v>
                </c:pt>
                <c:pt idx="74">
                  <c:v>45868.050108252311</c:v>
                </c:pt>
                <c:pt idx="75">
                  <c:v>45868.057053136574</c:v>
                </c:pt>
                <c:pt idx="76">
                  <c:v>45868.063998020836</c:v>
                </c:pt>
                <c:pt idx="77">
                  <c:v>45868.070942858794</c:v>
                </c:pt>
                <c:pt idx="78">
                  <c:v>45868.077887673608</c:v>
                </c:pt>
                <c:pt idx="79">
                  <c:v>45868.08483255787</c:v>
                </c:pt>
                <c:pt idx="80">
                  <c:v>45868.091777337962</c:v>
                </c:pt>
                <c:pt idx="81">
                  <c:v>45868.098722141207</c:v>
                </c:pt>
                <c:pt idx="82">
                  <c:v>45868.105666909723</c:v>
                </c:pt>
                <c:pt idx="83">
                  <c:v>45868.112611805554</c:v>
                </c:pt>
                <c:pt idx="84">
                  <c:v>45868.119556712962</c:v>
                </c:pt>
                <c:pt idx="85">
                  <c:v>45868.126501516206</c:v>
                </c:pt>
                <c:pt idx="86">
                  <c:v>45868.133446296299</c:v>
                </c:pt>
                <c:pt idx="87">
                  <c:v>45868.140391134257</c:v>
                </c:pt>
                <c:pt idx="88">
                  <c:v>45868.147335983798</c:v>
                </c:pt>
                <c:pt idx="89">
                  <c:v>45868.154280891205</c:v>
                </c:pt>
                <c:pt idx="90">
                  <c:v>45868.161225671298</c:v>
                </c:pt>
                <c:pt idx="91">
                  <c:v>45868.168170428238</c:v>
                </c:pt>
                <c:pt idx="92">
                  <c:v>45868.175115231483</c:v>
                </c:pt>
                <c:pt idx="93">
                  <c:v>45868.182060011575</c:v>
                </c:pt>
                <c:pt idx="94">
                  <c:v>45868.189004803244</c:v>
                </c:pt>
                <c:pt idx="95">
                  <c:v>45868.195949548608</c:v>
                </c:pt>
                <c:pt idx="96">
                  <c:v>45868.202894386573</c:v>
                </c:pt>
                <c:pt idx="97">
                  <c:v>45868.20983915509</c:v>
                </c:pt>
                <c:pt idx="98">
                  <c:v>45868.216783993055</c:v>
                </c:pt>
                <c:pt idx="99">
                  <c:v>45868.223728912038</c:v>
                </c:pt>
                <c:pt idx="100">
                  <c:v>45868.230673981481</c:v>
                </c:pt>
                <c:pt idx="101">
                  <c:v>45868.237618842591</c:v>
                </c:pt>
                <c:pt idx="102">
                  <c:v>45868.244563657405</c:v>
                </c:pt>
                <c:pt idx="103">
                  <c:v>45868.251508611109</c:v>
                </c:pt>
                <c:pt idx="104">
                  <c:v>45868.258453564813</c:v>
                </c:pt>
                <c:pt idx="105">
                  <c:v>45868.26539847222</c:v>
                </c:pt>
                <c:pt idx="106">
                  <c:v>45868.2723434375</c:v>
                </c:pt>
                <c:pt idx="107">
                  <c:v>45868.279288310187</c:v>
                </c:pt>
                <c:pt idx="108">
                  <c:v>45868.286233148145</c:v>
                </c:pt>
                <c:pt idx="109">
                  <c:v>45868.29317798611</c:v>
                </c:pt>
                <c:pt idx="110">
                  <c:v>45868.30012295139</c:v>
                </c:pt>
                <c:pt idx="111">
                  <c:v>45868.307067905094</c:v>
                </c:pt>
                <c:pt idx="112">
                  <c:v>45868.314012905095</c:v>
                </c:pt>
                <c:pt idx="113">
                  <c:v>45868.320957812502</c:v>
                </c:pt>
                <c:pt idx="114">
                  <c:v>45868.327902708334</c:v>
                </c:pt>
                <c:pt idx="115">
                  <c:v>45868.334847488426</c:v>
                </c:pt>
                <c:pt idx="116">
                  <c:v>45868.341792453706</c:v>
                </c:pt>
                <c:pt idx="117">
                  <c:v>45868.348737337961</c:v>
                </c:pt>
                <c:pt idx="118">
                  <c:v>45868.355682106485</c:v>
                </c:pt>
                <c:pt idx="119">
                  <c:v>45868.362626944443</c:v>
                </c:pt>
                <c:pt idx="120">
                  <c:v>45868.369571967596</c:v>
                </c:pt>
                <c:pt idx="121">
                  <c:v>45868.376516840275</c:v>
                </c:pt>
                <c:pt idx="122">
                  <c:v>45868.383461620368</c:v>
                </c:pt>
                <c:pt idx="123">
                  <c:v>45868.390406412036</c:v>
                </c:pt>
                <c:pt idx="124">
                  <c:v>45868.397351273146</c:v>
                </c:pt>
                <c:pt idx="125">
                  <c:v>45868.404296134257</c:v>
                </c:pt>
              </c:numCache>
            </c:numRef>
          </c:cat>
          <c:val>
            <c:numRef>
              <c:f>A!$I$3:$I$127</c:f>
              <c:numCache>
                <c:formatCode>General</c:formatCode>
                <c:ptCount val="125"/>
                <c:pt idx="0">
                  <c:v>140</c:v>
                </c:pt>
                <c:pt idx="1">
                  <c:v>174</c:v>
                </c:pt>
                <c:pt idx="2">
                  <c:v>71</c:v>
                </c:pt>
                <c:pt idx="3">
                  <c:v>204</c:v>
                </c:pt>
                <c:pt idx="4">
                  <c:v>212</c:v>
                </c:pt>
                <c:pt idx="5">
                  <c:v>232</c:v>
                </c:pt>
                <c:pt idx="6">
                  <c:v>214</c:v>
                </c:pt>
                <c:pt idx="7">
                  <c:v>233</c:v>
                </c:pt>
                <c:pt idx="8">
                  <c:v>234</c:v>
                </c:pt>
                <c:pt idx="9">
                  <c:v>243</c:v>
                </c:pt>
                <c:pt idx="10">
                  <c:v>250</c:v>
                </c:pt>
                <c:pt idx="11">
                  <c:v>191</c:v>
                </c:pt>
                <c:pt idx="12">
                  <c:v>228</c:v>
                </c:pt>
                <c:pt idx="13">
                  <c:v>218</c:v>
                </c:pt>
                <c:pt idx="14">
                  <c:v>200</c:v>
                </c:pt>
                <c:pt idx="15">
                  <c:v>234</c:v>
                </c:pt>
                <c:pt idx="16">
                  <c:v>248</c:v>
                </c:pt>
                <c:pt idx="17">
                  <c:v>226</c:v>
                </c:pt>
                <c:pt idx="18">
                  <c:v>230</c:v>
                </c:pt>
                <c:pt idx="19">
                  <c:v>183</c:v>
                </c:pt>
                <c:pt idx="20">
                  <c:v>257</c:v>
                </c:pt>
                <c:pt idx="21">
                  <c:v>223</c:v>
                </c:pt>
                <c:pt idx="22">
                  <c:v>248</c:v>
                </c:pt>
                <c:pt idx="23">
                  <c:v>216</c:v>
                </c:pt>
                <c:pt idx="24">
                  <c:v>254</c:v>
                </c:pt>
                <c:pt idx="25">
                  <c:v>173</c:v>
                </c:pt>
                <c:pt idx="26">
                  <c:v>244</c:v>
                </c:pt>
                <c:pt idx="27">
                  <c:v>232</c:v>
                </c:pt>
                <c:pt idx="28">
                  <c:v>232</c:v>
                </c:pt>
                <c:pt idx="29">
                  <c:v>179</c:v>
                </c:pt>
                <c:pt idx="30">
                  <c:v>196</c:v>
                </c:pt>
                <c:pt idx="31">
                  <c:v>214</c:v>
                </c:pt>
                <c:pt idx="32">
                  <c:v>232</c:v>
                </c:pt>
                <c:pt idx="33">
                  <c:v>228</c:v>
                </c:pt>
                <c:pt idx="34">
                  <c:v>256</c:v>
                </c:pt>
                <c:pt idx="35">
                  <c:v>169</c:v>
                </c:pt>
                <c:pt idx="36">
                  <c:v>176</c:v>
                </c:pt>
                <c:pt idx="37">
                  <c:v>158</c:v>
                </c:pt>
                <c:pt idx="38">
                  <c:v>203</c:v>
                </c:pt>
                <c:pt idx="39">
                  <c:v>214</c:v>
                </c:pt>
                <c:pt idx="40">
                  <c:v>258</c:v>
                </c:pt>
                <c:pt idx="41">
                  <c:v>262</c:v>
                </c:pt>
                <c:pt idx="42">
                  <c:v>205</c:v>
                </c:pt>
                <c:pt idx="43">
                  <c:v>212</c:v>
                </c:pt>
                <c:pt idx="44">
                  <c:v>264</c:v>
                </c:pt>
                <c:pt idx="45">
                  <c:v>83</c:v>
                </c:pt>
                <c:pt idx="46">
                  <c:v>106</c:v>
                </c:pt>
                <c:pt idx="47">
                  <c:v>125</c:v>
                </c:pt>
                <c:pt idx="48">
                  <c:v>217</c:v>
                </c:pt>
                <c:pt idx="49">
                  <c:v>178</c:v>
                </c:pt>
                <c:pt idx="50">
                  <c:v>180</c:v>
                </c:pt>
                <c:pt idx="51">
                  <c:v>78</c:v>
                </c:pt>
                <c:pt idx="52">
                  <c:v>200</c:v>
                </c:pt>
                <c:pt idx="53">
                  <c:v>154</c:v>
                </c:pt>
                <c:pt idx="54">
                  <c:v>207</c:v>
                </c:pt>
                <c:pt idx="55">
                  <c:v>177</c:v>
                </c:pt>
                <c:pt idx="56">
                  <c:v>167</c:v>
                </c:pt>
                <c:pt idx="57">
                  <c:v>160</c:v>
                </c:pt>
                <c:pt idx="58">
                  <c:v>172</c:v>
                </c:pt>
                <c:pt idx="59">
                  <c:v>178</c:v>
                </c:pt>
                <c:pt idx="60">
                  <c:v>147</c:v>
                </c:pt>
                <c:pt idx="61">
                  <c:v>204</c:v>
                </c:pt>
                <c:pt idx="62">
                  <c:v>207</c:v>
                </c:pt>
                <c:pt idx="63">
                  <c:v>1661</c:v>
                </c:pt>
                <c:pt idx="64">
                  <c:v>158</c:v>
                </c:pt>
                <c:pt idx="65">
                  <c:v>204</c:v>
                </c:pt>
                <c:pt idx="66">
                  <c:v>171</c:v>
                </c:pt>
                <c:pt idx="67">
                  <c:v>164</c:v>
                </c:pt>
                <c:pt idx="68">
                  <c:v>208</c:v>
                </c:pt>
                <c:pt idx="69">
                  <c:v>198</c:v>
                </c:pt>
                <c:pt idx="70">
                  <c:v>163</c:v>
                </c:pt>
                <c:pt idx="71">
                  <c:v>212</c:v>
                </c:pt>
                <c:pt idx="72">
                  <c:v>162</c:v>
                </c:pt>
                <c:pt idx="73">
                  <c:v>148</c:v>
                </c:pt>
                <c:pt idx="74">
                  <c:v>161</c:v>
                </c:pt>
                <c:pt idx="75">
                  <c:v>159</c:v>
                </c:pt>
                <c:pt idx="76">
                  <c:v>175</c:v>
                </c:pt>
                <c:pt idx="77">
                  <c:v>186</c:v>
                </c:pt>
                <c:pt idx="78">
                  <c:v>219</c:v>
                </c:pt>
                <c:pt idx="79">
                  <c:v>162</c:v>
                </c:pt>
                <c:pt idx="80">
                  <c:v>155</c:v>
                </c:pt>
                <c:pt idx="81">
                  <c:v>167</c:v>
                </c:pt>
                <c:pt idx="82">
                  <c:v>76</c:v>
                </c:pt>
                <c:pt idx="83">
                  <c:v>160</c:v>
                </c:pt>
                <c:pt idx="84">
                  <c:v>168</c:v>
                </c:pt>
                <c:pt idx="85">
                  <c:v>167</c:v>
                </c:pt>
                <c:pt idx="86">
                  <c:v>124</c:v>
                </c:pt>
                <c:pt idx="87">
                  <c:v>210</c:v>
                </c:pt>
                <c:pt idx="88">
                  <c:v>163</c:v>
                </c:pt>
                <c:pt idx="89">
                  <c:v>146</c:v>
                </c:pt>
                <c:pt idx="90">
                  <c:v>170</c:v>
                </c:pt>
                <c:pt idx="91">
                  <c:v>154</c:v>
                </c:pt>
                <c:pt idx="92">
                  <c:v>167</c:v>
                </c:pt>
                <c:pt idx="93">
                  <c:v>164</c:v>
                </c:pt>
                <c:pt idx="94">
                  <c:v>170</c:v>
                </c:pt>
                <c:pt idx="95">
                  <c:v>210</c:v>
                </c:pt>
                <c:pt idx="96">
                  <c:v>211</c:v>
                </c:pt>
                <c:pt idx="97">
                  <c:v>158</c:v>
                </c:pt>
                <c:pt idx="98">
                  <c:v>164</c:v>
                </c:pt>
                <c:pt idx="99">
                  <c:v>161</c:v>
                </c:pt>
                <c:pt idx="100">
                  <c:v>163</c:v>
                </c:pt>
                <c:pt idx="101">
                  <c:v>207</c:v>
                </c:pt>
                <c:pt idx="102">
                  <c:v>208</c:v>
                </c:pt>
                <c:pt idx="103">
                  <c:v>160</c:v>
                </c:pt>
                <c:pt idx="104">
                  <c:v>193</c:v>
                </c:pt>
                <c:pt idx="105">
                  <c:v>221</c:v>
                </c:pt>
                <c:pt idx="106">
                  <c:v>198</c:v>
                </c:pt>
                <c:pt idx="107">
                  <c:v>148</c:v>
                </c:pt>
                <c:pt idx="108">
                  <c:v>242</c:v>
                </c:pt>
                <c:pt idx="109">
                  <c:v>182</c:v>
                </c:pt>
                <c:pt idx="110">
                  <c:v>208</c:v>
                </c:pt>
                <c:pt idx="111">
                  <c:v>434</c:v>
                </c:pt>
                <c:pt idx="112">
                  <c:v>249</c:v>
                </c:pt>
                <c:pt idx="113">
                  <c:v>242</c:v>
                </c:pt>
                <c:pt idx="114">
                  <c:v>257</c:v>
                </c:pt>
                <c:pt idx="115">
                  <c:v>212</c:v>
                </c:pt>
                <c:pt idx="116">
                  <c:v>247</c:v>
                </c:pt>
                <c:pt idx="117">
                  <c:v>255</c:v>
                </c:pt>
                <c:pt idx="118">
                  <c:v>225</c:v>
                </c:pt>
                <c:pt idx="119">
                  <c:v>218</c:v>
                </c:pt>
                <c:pt idx="120">
                  <c:v>179</c:v>
                </c:pt>
                <c:pt idx="121">
                  <c:v>238</c:v>
                </c:pt>
                <c:pt idx="122">
                  <c:v>231</c:v>
                </c:pt>
                <c:pt idx="123">
                  <c:v>238</c:v>
                </c:pt>
                <c:pt idx="124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62-4DA0-9958-7EB5DDBA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9854639"/>
        <c:axId val="1789861359"/>
      </c:lineChart>
      <c:catAx>
        <c:axId val="1789854639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789861359"/>
        <c:crosses val="autoZero"/>
        <c:auto val="0"/>
        <c:lblAlgn val="ctr"/>
        <c:lblOffset val="100"/>
        <c:noMultiLvlLbl val="0"/>
      </c:catAx>
      <c:valAx>
        <c:axId val="1789861359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8985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469022141463072E-2"/>
          <c:y val="0.87970323264440908"/>
          <c:w val="0.91991654889292684"/>
          <c:h val="5.8824030144085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B!$C$1</c:f>
              <c:strCache>
                <c:ptCount val="1"/>
                <c:pt idx="0">
                  <c:v>lost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B!$F$2:$F$127</c:f>
              <c:numCache>
                <c:formatCode>m/d/yyyy\ h:mm</c:formatCode>
                <c:ptCount val="126"/>
                <c:pt idx="0">
                  <c:v>45867.53614596065</c:v>
                </c:pt>
                <c:pt idx="1">
                  <c:v>45867.543137442131</c:v>
                </c:pt>
                <c:pt idx="2">
                  <c:v>45867.550082708331</c:v>
                </c:pt>
                <c:pt idx="3">
                  <c:v>45867.557027951392</c:v>
                </c:pt>
                <c:pt idx="4">
                  <c:v>45867.563973263888</c:v>
                </c:pt>
                <c:pt idx="5">
                  <c:v>45867.570918530095</c:v>
                </c:pt>
                <c:pt idx="6">
                  <c:v>45867.5778637037</c:v>
                </c:pt>
                <c:pt idx="7">
                  <c:v>45867.584809050924</c:v>
                </c:pt>
                <c:pt idx="8">
                  <c:v>45867.591754120367</c:v>
                </c:pt>
                <c:pt idx="9">
                  <c:v>45867.598699386574</c:v>
                </c:pt>
                <c:pt idx="10">
                  <c:v>45867.605644722222</c:v>
                </c:pt>
                <c:pt idx="11">
                  <c:v>45867.61259005787</c:v>
                </c:pt>
                <c:pt idx="12">
                  <c:v>45867.619535289348</c:v>
                </c:pt>
                <c:pt idx="13">
                  <c:v>45867.626480439816</c:v>
                </c:pt>
                <c:pt idx="14">
                  <c:v>45867.633425821761</c:v>
                </c:pt>
                <c:pt idx="15">
                  <c:v>45867.640371064816</c:v>
                </c:pt>
                <c:pt idx="16">
                  <c:v>45867.647316296294</c:v>
                </c:pt>
                <c:pt idx="17">
                  <c:v>45867.65426166667</c:v>
                </c:pt>
                <c:pt idx="18">
                  <c:v>45867.661206909725</c:v>
                </c:pt>
                <c:pt idx="19">
                  <c:v>45867.668152245373</c:v>
                </c:pt>
                <c:pt idx="20">
                  <c:v>45867.675097604166</c:v>
                </c:pt>
                <c:pt idx="21">
                  <c:v>45867.682042754626</c:v>
                </c:pt>
                <c:pt idx="22">
                  <c:v>45867.688988020833</c:v>
                </c:pt>
                <c:pt idx="23">
                  <c:v>45867.695933113428</c:v>
                </c:pt>
                <c:pt idx="24">
                  <c:v>45867.702878391203</c:v>
                </c:pt>
                <c:pt idx="25">
                  <c:v>45867.70982358796</c:v>
                </c:pt>
                <c:pt idx="26">
                  <c:v>45867.716768726852</c:v>
                </c:pt>
                <c:pt idx="27">
                  <c:v>45867.723713912033</c:v>
                </c:pt>
                <c:pt idx="28">
                  <c:v>45867.730659166664</c:v>
                </c:pt>
                <c:pt idx="29">
                  <c:v>45867.737604421294</c:v>
                </c:pt>
                <c:pt idx="30">
                  <c:v>45867.74454954861</c:v>
                </c:pt>
                <c:pt idx="31">
                  <c:v>45867.75149466435</c:v>
                </c:pt>
                <c:pt idx="32">
                  <c:v>45867.75843991898</c:v>
                </c:pt>
                <c:pt idx="33">
                  <c:v>45867.765385335646</c:v>
                </c:pt>
                <c:pt idx="34">
                  <c:v>45867.772330358799</c:v>
                </c:pt>
                <c:pt idx="35">
                  <c:v>45867.779275462963</c:v>
                </c:pt>
                <c:pt idx="36">
                  <c:v>45867.786220624999</c:v>
                </c:pt>
                <c:pt idx="37">
                  <c:v>45867.793165694442</c:v>
                </c:pt>
                <c:pt idx="38">
                  <c:v>45867.800110810182</c:v>
                </c:pt>
                <c:pt idx="39">
                  <c:v>45867.807055925929</c:v>
                </c:pt>
                <c:pt idx="40">
                  <c:v>45867.814001064813</c:v>
                </c:pt>
                <c:pt idx="41">
                  <c:v>45867.820946203705</c:v>
                </c:pt>
                <c:pt idx="42">
                  <c:v>45867.827891226851</c:v>
                </c:pt>
                <c:pt idx="43">
                  <c:v>45867.83483634259</c:v>
                </c:pt>
                <c:pt idx="44">
                  <c:v>45867.841781828705</c:v>
                </c:pt>
                <c:pt idx="45">
                  <c:v>45867.84872696759</c:v>
                </c:pt>
                <c:pt idx="46">
                  <c:v>45867.855671990743</c:v>
                </c:pt>
                <c:pt idx="47">
                  <c:v>45867.862617002313</c:v>
                </c:pt>
                <c:pt idx="48">
                  <c:v>45867.869562094907</c:v>
                </c:pt>
                <c:pt idx="49">
                  <c:v>45867.87650726852</c:v>
                </c:pt>
                <c:pt idx="50">
                  <c:v>45867.88345267361</c:v>
                </c:pt>
                <c:pt idx="51">
                  <c:v>45867.890398055555</c:v>
                </c:pt>
                <c:pt idx="52">
                  <c:v>45867.897343310186</c:v>
                </c:pt>
                <c:pt idx="53">
                  <c:v>45867.904288634258</c:v>
                </c:pt>
                <c:pt idx="54">
                  <c:v>45867.911234016203</c:v>
                </c:pt>
                <c:pt idx="55">
                  <c:v>45867.918179386572</c:v>
                </c:pt>
                <c:pt idx="56">
                  <c:v>45867.925124641202</c:v>
                </c:pt>
                <c:pt idx="57">
                  <c:v>45867.932069768518</c:v>
                </c:pt>
                <c:pt idx="58">
                  <c:v>45867.939015034724</c:v>
                </c:pt>
                <c:pt idx="59">
                  <c:v>45867.945960358797</c:v>
                </c:pt>
                <c:pt idx="60">
                  <c:v>45867.952905451391</c:v>
                </c:pt>
                <c:pt idx="61">
                  <c:v>45867.95985068287</c:v>
                </c:pt>
                <c:pt idx="62">
                  <c:v>45867.966796134257</c:v>
                </c:pt>
                <c:pt idx="63">
                  <c:v>45867.973741400463</c:v>
                </c:pt>
                <c:pt idx="64">
                  <c:v>45867.980686747687</c:v>
                </c:pt>
                <c:pt idx="65">
                  <c:v>45867.987632083335</c:v>
                </c:pt>
                <c:pt idx="66">
                  <c:v>45867.994577372687</c:v>
                </c:pt>
                <c:pt idx="67">
                  <c:v>45868.001522662038</c:v>
                </c:pt>
                <c:pt idx="68">
                  <c:v>45868.008467974534</c:v>
                </c:pt>
                <c:pt idx="69">
                  <c:v>45868.015413217596</c:v>
                </c:pt>
                <c:pt idx="70">
                  <c:v>45868.022358425929</c:v>
                </c:pt>
                <c:pt idx="71">
                  <c:v>45868.02930357639</c:v>
                </c:pt>
                <c:pt idx="72">
                  <c:v>45868.036248796299</c:v>
                </c:pt>
                <c:pt idx="73">
                  <c:v>45868.04319434028</c:v>
                </c:pt>
                <c:pt idx="74">
                  <c:v>45868.050139976855</c:v>
                </c:pt>
                <c:pt idx="75">
                  <c:v>45868.057085138891</c:v>
                </c:pt>
                <c:pt idx="76">
                  <c:v>45868.06403050926</c:v>
                </c:pt>
                <c:pt idx="77">
                  <c:v>45868.070975844908</c:v>
                </c:pt>
                <c:pt idx="78">
                  <c:v>45868.077921261574</c:v>
                </c:pt>
                <c:pt idx="79">
                  <c:v>45868.084866504629</c:v>
                </c:pt>
                <c:pt idx="80">
                  <c:v>45868.091811782404</c:v>
                </c:pt>
                <c:pt idx="81">
                  <c:v>45868.098756932872</c:v>
                </c:pt>
                <c:pt idx="82">
                  <c:v>45868.105702372683</c:v>
                </c:pt>
                <c:pt idx="83">
                  <c:v>45868.112647708331</c:v>
                </c:pt>
                <c:pt idx="84">
                  <c:v>45868.119593055555</c:v>
                </c:pt>
                <c:pt idx="85">
                  <c:v>45868.126538368058</c:v>
                </c:pt>
                <c:pt idx="86">
                  <c:v>45868.133483472222</c:v>
                </c:pt>
                <c:pt idx="87">
                  <c:v>45868.140428726852</c:v>
                </c:pt>
                <c:pt idx="88">
                  <c:v>45868.147373761574</c:v>
                </c:pt>
                <c:pt idx="89">
                  <c:v>45868.154319074078</c:v>
                </c:pt>
                <c:pt idx="90">
                  <c:v>45868.161264537041</c:v>
                </c:pt>
                <c:pt idx="91">
                  <c:v>45868.168209780095</c:v>
                </c:pt>
                <c:pt idx="92">
                  <c:v>45868.175155023149</c:v>
                </c:pt>
                <c:pt idx="93">
                  <c:v>45868.182100150465</c:v>
                </c:pt>
                <c:pt idx="94">
                  <c:v>45868.189045300925</c:v>
                </c:pt>
                <c:pt idx="95">
                  <c:v>45868.195990520835</c:v>
                </c:pt>
                <c:pt idx="96">
                  <c:v>45868.202935729169</c:v>
                </c:pt>
                <c:pt idx="97">
                  <c:v>45868.209880856484</c:v>
                </c:pt>
                <c:pt idx="98">
                  <c:v>45868.216825960648</c:v>
                </c:pt>
                <c:pt idx="99">
                  <c:v>45868.22377113426</c:v>
                </c:pt>
                <c:pt idx="100">
                  <c:v>45868.23071640046</c:v>
                </c:pt>
                <c:pt idx="101">
                  <c:v>45868.237661678242</c:v>
                </c:pt>
                <c:pt idx="102">
                  <c:v>45868.244607083332</c:v>
                </c:pt>
                <c:pt idx="103">
                  <c:v>45868.251552337962</c:v>
                </c:pt>
                <c:pt idx="104">
                  <c:v>45868.258497627314</c:v>
                </c:pt>
                <c:pt idx="105">
                  <c:v>45868.265442800926</c:v>
                </c:pt>
                <c:pt idx="106">
                  <c:v>45868.27238800926</c:v>
                </c:pt>
                <c:pt idx="107">
                  <c:v>45868.279333252314</c:v>
                </c:pt>
                <c:pt idx="108">
                  <c:v>45868.286278402775</c:v>
                </c:pt>
                <c:pt idx="109">
                  <c:v>45868.293223483794</c:v>
                </c:pt>
                <c:pt idx="110">
                  <c:v>45868.300168622685</c:v>
                </c:pt>
                <c:pt idx="111">
                  <c:v>45868.307113912037</c:v>
                </c:pt>
                <c:pt idx="112">
                  <c:v>45868.314058969911</c:v>
                </c:pt>
                <c:pt idx="113">
                  <c:v>45868.321004062498</c:v>
                </c:pt>
                <c:pt idx="114">
                  <c:v>45868.327949317129</c:v>
                </c:pt>
                <c:pt idx="115">
                  <c:v>45868.334894363426</c:v>
                </c:pt>
                <c:pt idx="116">
                  <c:v>45868.341839606481</c:v>
                </c:pt>
                <c:pt idx="117">
                  <c:v>45868.348784791669</c:v>
                </c:pt>
                <c:pt idx="118">
                  <c:v>45868.355729918978</c:v>
                </c:pt>
                <c:pt idx="119">
                  <c:v>45868.362674965276</c:v>
                </c:pt>
                <c:pt idx="120">
                  <c:v>45868.369620173609</c:v>
                </c:pt>
                <c:pt idx="121">
                  <c:v>45868.376565335646</c:v>
                </c:pt>
                <c:pt idx="122">
                  <c:v>45868.383510532411</c:v>
                </c:pt>
                <c:pt idx="123">
                  <c:v>45868.39045564815</c:v>
                </c:pt>
                <c:pt idx="124">
                  <c:v>45868.397401006943</c:v>
                </c:pt>
                <c:pt idx="125">
                  <c:v>45868.404346006944</c:v>
                </c:pt>
              </c:numCache>
            </c:numRef>
          </c:cat>
          <c:val>
            <c:numRef>
              <c:f>B!$C$2:$C$127</c:f>
              <c:numCache>
                <c:formatCode>General</c:formatCode>
                <c:ptCount val="1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9-4D29-A77B-E2401007E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677231"/>
        <c:axId val="1437928319"/>
      </c:barChart>
      <c:catAx>
        <c:axId val="2103677231"/>
        <c:scaling>
          <c:orientation val="minMax"/>
        </c:scaling>
        <c:delete val="1"/>
        <c:axPos val="b"/>
        <c:numFmt formatCode="m/d/yyyy\ h:mm" sourceLinked="1"/>
        <c:majorTickMark val="none"/>
        <c:minorTickMark val="none"/>
        <c:tickLblPos val="nextTo"/>
        <c:crossAx val="1437928319"/>
        <c:crosses val="autoZero"/>
        <c:auto val="0"/>
        <c:lblAlgn val="ctr"/>
        <c:lblOffset val="100"/>
        <c:noMultiLvlLbl val="0"/>
      </c:catAx>
      <c:valAx>
        <c:axId val="1437928319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36772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54479-069A-44D1-81AA-A530B04B29A1}" type="datetime1">
              <a:rPr lang="cs-CZ" smtClean="0"/>
              <a:t>31.05.2026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2DD2B2-DDEB-4FFE-A021-6E01126D45CE}" type="datetime1">
              <a:rPr lang="cs-CZ" noProof="0" smtClean="0"/>
              <a:t>31.05.2026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dirty="0"/>
              <a:t>Čím bude prezentace pro posluchače prospěšná: Dospělí posluchači se o předmět více zajímají, pokud vědí, v čem a proč je pro ně důležitý.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dirty="0"/>
              <a:t>Úroveň odborných znalostí prezentujícího v tomto předmětu: Uveďte stručně svoje zkušenosti a znalosti v této oblasti nebo vysvětlete, proč by vám měli účastníci naslouchat.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718C-985D-2D31-C8B4-C8F3D689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BDFFDB69-00AA-6CCB-167B-BD427FAC9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CC024B-F63D-4F8A-EE75-D08533420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C71B5-7D9C-7573-D789-A543BD851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843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A220-DC47-3DB6-05D7-D8A992524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84855EBD-57EB-B828-94BE-B7B5366BC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0795E69-5B2E-17AE-D762-FD740C73B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39EB5C-B784-0D18-64CE-0E98B1550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63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5B68-2978-22AB-2A28-887EBF36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3668915-5774-891B-3DEA-40C6C1096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62AB85F-A894-E0F0-1F13-1EAAF7940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AE05EA-22DE-A325-98CB-90ED9A6D6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47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2378-EB54-0802-5B28-C994329C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13EBB235-7721-1AD9-A33E-FB421EA40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6BD6EC0-FEE9-C3B1-E36A-2C7E30C4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A5FA71-4493-6D2E-8BC8-FF835E5A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067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9E48D-2EAD-AF22-08D8-287ECA7F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E1C6A4E4-281B-6BA2-6096-926CF720B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420B32-47AE-4C07-4DEA-249123C91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8CE3E1-C703-4B39-DDC9-34B7A6790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29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F3309-545C-51C4-620E-00514586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9B0D546-F747-9EC7-ACC4-9BFDB3404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170F00-E8A8-5C33-A6D0-42E3DCBD2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F42235-5E38-BF20-94F2-7C3C93950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386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FDCD6-D8A5-4CA9-6549-648496D36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299F6421-8386-FBB0-1F95-82C96C66B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2DB569-70E3-4182-9355-3D926787A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DBB830-D0DA-4D8C-7C58-284B39855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4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DF4E-9797-09F6-C6D7-291C56E6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B3B95708-71DC-830C-6AD0-B4B042134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8E5BAE1-499C-57F7-17D1-5164F4F8A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C2A1C9-48C5-E9EF-6E88-C2C92E970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89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D96B-ADD1-11AC-11B8-83A041B9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F715FE8-1294-BD9D-1D11-A9D54BBA8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D97805D-8E53-8647-D2B6-DC6F52500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18636D-36DC-5FBA-9E29-70C492902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96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3E684-CE01-4C80-AE89-D755B027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3AE03860-83F2-176D-D02F-603D8664C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26BF628-21A8-EBD3-2364-26890A16E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493020-C2FD-7E51-6AF6-460DF076E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6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F513-7CD8-BB2E-9BC3-541D1A87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1A25604F-5DB2-1472-1310-26C4D08A3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E2828-FCC2-B83F-BD33-6B584A7E0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0FAA67-C9C8-66C7-1B9F-66E5848AB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33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3C5B-B583-6D8F-B6FE-254E1817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6116FF9E-06C9-9ECE-8308-0937BB890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50B084-6F8F-94CF-D732-EDDFD4B2B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7C048C-15EA-69D0-4A83-14A68BAEE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48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BE58C-4F90-BE6C-56E4-5DCBBD6C3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C60D8084-AA0A-B4AD-4B68-137DA6B62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B2326F-BB41-3334-11CF-01A15FC05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97BFAF-86A6-9B5F-C354-D1B86B60E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36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10A0D-669E-1B0B-ED45-85E15A43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5C1AB04D-AB1D-5D02-C719-A7B547279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F018E6-3E68-04D1-3F75-35F285CDC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707D10-0A25-A550-6F43-9EC2A47B5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4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EFFB7-1BF9-8198-F9F0-5FEA3123B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EFD6E6D1-330F-C661-0EFC-0B12F30EE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650C20-A144-15AC-86FE-7890F7033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Popisy lekcí by měly být stručné.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5B91AC-A6E6-5ED3-9DBF-A875CFB82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7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3245537" y="443980"/>
            <a:ext cx="8946463" cy="24467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1117451" y="1348358"/>
            <a:ext cx="9857127" cy="1191409"/>
          </a:xfrm>
        </p:spPr>
        <p:txBody>
          <a:bodyPr rtlCol="0">
            <a:normAutofit/>
          </a:bodyPr>
          <a:lstStyle>
            <a:lvl1pPr marL="64008" indent="0" algn="l">
              <a:buNone/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F6FFFB5-02A7-43FD-B581-9FCCCEB3BD3C}"/>
              </a:ext>
            </a:extLst>
          </p:cNvPr>
          <p:cNvSpPr/>
          <p:nvPr userDrawn="1"/>
        </p:nvSpPr>
        <p:spPr>
          <a:xfrm>
            <a:off x="-4278" y="443981"/>
            <a:ext cx="713193" cy="24467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892EEC-E773-4B3F-A891-FEB74C698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2" y="400035"/>
            <a:ext cx="2363138" cy="316325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B8A9DDC3-36A2-49FA-91BE-4E2B42236EF7}"/>
              </a:ext>
            </a:extLst>
          </p:cNvPr>
          <p:cNvSpPr/>
          <p:nvPr userDrawn="1"/>
        </p:nvSpPr>
        <p:spPr>
          <a:xfrm>
            <a:off x="-4278" y="6115050"/>
            <a:ext cx="12196278" cy="7437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latinLnBrk="0" hangingPunct="1"/>
            <a:endParaRPr kumimoji="0" lang="cs-CZ" sz="1800" noProof="0" dirty="0">
              <a:latin typeface="BankGothic Md BT" panose="020B0807020203060204" pitchFamily="34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B0C4930-7631-4406-9FE4-5A0A61E04B90}"/>
              </a:ext>
            </a:extLst>
          </p:cNvPr>
          <p:cNvSpPr/>
          <p:nvPr userDrawn="1"/>
        </p:nvSpPr>
        <p:spPr>
          <a:xfrm>
            <a:off x="0" y="5972735"/>
            <a:ext cx="12196278" cy="76019"/>
          </a:xfrm>
          <a:prstGeom prst="rect">
            <a:avLst/>
          </a:prstGeom>
          <a:solidFill>
            <a:srgbClr val="FF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3018593-6DAA-448E-B5CA-F80037A92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50" y="2362235"/>
            <a:ext cx="4778474" cy="39303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556F3D4-4719-450C-B1C3-8BE2DEFC0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53" y="6289845"/>
            <a:ext cx="4278794" cy="388252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4FCD298A-7FA8-49EF-B3CB-04E5738251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17600" y="2687638"/>
            <a:ext cx="7092950" cy="1784350"/>
          </a:xfrm>
        </p:spPr>
        <p:txBody>
          <a:bodyPr/>
          <a:lstStyle>
            <a:lvl1pPr marL="10972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 rtl="0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marL="365760" indent="-256032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368" indent="-246888">
              <a:buSzPct val="5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544" indent="-219456">
              <a:buSzPct val="5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79576" indent="-201168">
              <a:buSzPct val="5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89888" indent="-182880">
              <a:buSzPct val="5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cs-CZ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 rtl="0">
              <a:defRPr sz="3600" b="1"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229711"/>
            <a:ext cx="5384800" cy="4963860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229710"/>
            <a:ext cx="5384800" cy="4963861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cs-CZ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FF51C6-EBDC-4F64-A828-E02F9F775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 rtl="0">
              <a:buNone/>
              <a:defRPr sz="1800" b="1"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37226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137825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0946" y="777766"/>
            <a:ext cx="782404" cy="5349763"/>
          </a:xfrm>
        </p:spPr>
        <p:txBody>
          <a:bodyPr vert="vert270" lIns="45720" tIns="0" rIns="45720" rtlCol="0" anchor="t"/>
          <a:lstStyle>
            <a:lvl1pPr algn="ctr" rtl="0">
              <a:buNone/>
              <a:defRPr sz="2000" b="1"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38228" y="777765"/>
            <a:ext cx="6096000" cy="534976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 rtl="0">
              <a:buNone/>
              <a:defRPr sz="3200"/>
            </a:lvl1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10068" y="3274309"/>
            <a:ext cx="3862256" cy="2853220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1450" y="628650"/>
            <a:ext cx="11830050" cy="596646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 rtl="0">
              <a:buNone/>
              <a:defRPr sz="3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187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>
            <a:extLst>
              <a:ext uri="{FF2B5EF4-FFF2-40B4-BE49-F238E27FC236}">
                <a16:creationId xmlns:a16="http://schemas.microsoft.com/office/drawing/2014/main" id="{BD55F7FB-F93E-48A9-B42F-DFC669951D32}"/>
              </a:ext>
            </a:extLst>
          </p:cNvPr>
          <p:cNvSpPr/>
          <p:nvPr userDrawn="1"/>
        </p:nvSpPr>
        <p:spPr>
          <a:xfrm>
            <a:off x="-4278" y="6459322"/>
            <a:ext cx="12196278" cy="399514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latinLnBrk="0" hangingPunct="1"/>
            <a:endParaRPr kumimoji="0" lang="cs-CZ" sz="1800" noProof="0" dirty="0">
              <a:latin typeface="BankGothic Md BT" panose="020B0807020203060204" pitchFamily="34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664428"/>
            <a:ext cx="10972800" cy="470689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209183"/>
            <a:ext cx="10972800" cy="498135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56EC3D7-A584-47E0-AC99-02E3A5CDC471}"/>
              </a:ext>
            </a:extLst>
          </p:cNvPr>
          <p:cNvSpPr/>
          <p:nvPr userDrawn="1"/>
        </p:nvSpPr>
        <p:spPr>
          <a:xfrm>
            <a:off x="3245537" y="268413"/>
            <a:ext cx="8946463" cy="24467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165F2C5-C72D-4631-BCC1-889A4F873A6A}"/>
              </a:ext>
            </a:extLst>
          </p:cNvPr>
          <p:cNvSpPr/>
          <p:nvPr userDrawn="1"/>
        </p:nvSpPr>
        <p:spPr>
          <a:xfrm>
            <a:off x="-4278" y="268414"/>
            <a:ext cx="713193" cy="24467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10CB3204-7C6E-425D-934C-7A4FD2E9004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2" y="224468"/>
            <a:ext cx="2363138" cy="316325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046904BA-7C46-4E7B-AD5F-14D4C0414AAA}"/>
              </a:ext>
            </a:extLst>
          </p:cNvPr>
          <p:cNvSpPr/>
          <p:nvPr userDrawn="1"/>
        </p:nvSpPr>
        <p:spPr>
          <a:xfrm>
            <a:off x="0" y="6309237"/>
            <a:ext cx="12196278" cy="76019"/>
          </a:xfrm>
          <a:prstGeom prst="rect">
            <a:avLst/>
          </a:prstGeom>
          <a:solidFill>
            <a:srgbClr val="FF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SzPct val="70000"/>
        <a:buFontTx/>
        <a:buBlip>
          <a:blip r:embed="rId11"/>
        </a:buBlip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SzPct val="70000"/>
        <a:buFontTx/>
        <a:buBlip>
          <a:blip r:embed="rId11"/>
        </a:buBlip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SzPct val="70000"/>
        <a:buFontTx/>
        <a:buBlip>
          <a:blip r:embed="rId11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SzPct val="70000"/>
        <a:buFontTx/>
        <a:buBlip>
          <a:blip r:embed="rId11"/>
        </a:buBlip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SzPct val="70000"/>
        <a:buFontTx/>
        <a:buBlip>
          <a:blip r:embed="rId11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iri.holinger@starmon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starmon@starmon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D9130F38-CD96-4092-A45B-32D9D3B37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dirty="0"/>
              <a:t>Eupetaurus - komunikace zabezpečovacích zařízení přes otevřenou síť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248BFB-7E98-4BA7-A5D3-6DF459A82C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Jiří Holinge</a:t>
            </a:r>
            <a:r>
              <a:rPr lang="cs-CZ" dirty="0"/>
              <a:t>r</a:t>
            </a:r>
            <a:r>
              <a:rPr lang="da-DK" dirty="0"/>
              <a:t>, S</a:t>
            </a:r>
            <a:r>
              <a:rPr lang="cs-CZ" dirty="0"/>
              <a:t>TARMON</a:t>
            </a:r>
            <a:r>
              <a:rPr lang="da-DK" dirty="0"/>
              <a:t> s.r.o. 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181FB30-41F6-A843-854D-D88026475635}"/>
              </a:ext>
            </a:extLst>
          </p:cNvPr>
          <p:cNvSpPr txBox="1">
            <a:spLocks/>
          </p:cNvSpPr>
          <p:nvPr/>
        </p:nvSpPr>
        <p:spPr>
          <a:xfrm>
            <a:off x="442482" y="5073650"/>
            <a:ext cx="7092950" cy="503337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>
            <a:lvl1pPr marL="109728" indent="0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70000"/>
              <a:buFontTx/>
              <a:buNone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SzPct val="70000"/>
              <a:buFontTx/>
              <a:buBlip>
                <a:blip r:embed="rId2"/>
              </a:buBlip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SzPct val="70000"/>
              <a:buFontTx/>
              <a:buBlip>
                <a:blip r:embed="rId2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SzPct val="70000"/>
              <a:buFontTx/>
              <a:buBlip>
                <a:blip r:embed="rId2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SzPct val="70000"/>
              <a:buFontTx/>
              <a:buBlip>
                <a:blip r:embed="rId2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 aktuálním problémům zabezpečovací techniky v dopravě XIX </a:t>
            </a:r>
          </a:p>
          <a:p>
            <a:r>
              <a:rPr lang="cs-CZ" dirty="0"/>
              <a:t>Plzeň  2.6.2026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05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17A1-F205-E612-706A-884DB904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94C95-3216-4D80-8840-4441B546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Bezpečnost při poruše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8A9B4B-3924-F723-05D1-EA95CF4A3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804862"/>
            <a:ext cx="4381500" cy="52482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64C7A6-7434-0491-76D5-D81B1CC7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183"/>
            <a:ext cx="7781925" cy="4981357"/>
          </a:xfrm>
        </p:spPr>
        <p:txBody>
          <a:bodyPr rtlCol="0">
            <a:normAutofit/>
          </a:bodyPr>
          <a:lstStyle/>
          <a:p>
            <a:r>
              <a:rPr lang="cs-CZ" sz="2000" dirty="0"/>
              <a:t>Sériové řazení kanálů systému Eupetaurus zajistí, že při detekované poruše libovolného kanálu dojde k bezpečnému odstavení druhého kanálu a tím k přerušení možného toku dat</a:t>
            </a:r>
          </a:p>
          <a:p>
            <a:endParaRPr lang="cs-CZ" sz="2000" dirty="0"/>
          </a:p>
          <a:p>
            <a:r>
              <a:rPr lang="cs-CZ" sz="2000" dirty="0"/>
              <a:t>Privátní klíče jsou uložené v kanálu, který je připojen ke chráněné síti</a:t>
            </a:r>
          </a:p>
          <a:p>
            <a:endParaRPr lang="cs-CZ" sz="2000" dirty="0"/>
          </a:p>
          <a:p>
            <a:r>
              <a:rPr lang="cs-CZ" sz="2000" dirty="0"/>
              <a:t>Pro prvek Eupetaurus je použita kazeta OCcpu systému SIRIUS, která používá soubor technických opatření pro zajištění bezpečnosti – zjednodušeně interní testy</a:t>
            </a:r>
          </a:p>
          <a:p>
            <a:endParaRPr lang="cs-CZ" sz="2000" dirty="0"/>
          </a:p>
          <a:p>
            <a:r>
              <a:rPr lang="cs-CZ" sz="2000" dirty="0"/>
              <a:t>Výpadek napájení nezamaskuje poruchu</a:t>
            </a:r>
          </a:p>
          <a:p>
            <a:endParaRPr lang="cs-CZ" sz="2000" b="1" dirty="0"/>
          </a:p>
          <a:p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40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329BB-A2B2-53E0-CDA7-DA040ACD4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BC1F3-A845-D640-B4A6-35F7BDA0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Provozní zkušenosti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A7DA65-0B98-B03B-81E1-222D222D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183"/>
            <a:ext cx="11046864" cy="4981357"/>
          </a:xfrm>
        </p:spPr>
        <p:txBody>
          <a:bodyPr rtlCol="0">
            <a:normAutofit/>
          </a:bodyPr>
          <a:lstStyle/>
          <a:p>
            <a:r>
              <a:rPr lang="cs-CZ" sz="2000" dirty="0"/>
              <a:t>Spolehlivost použitého poskytovatele internetu je klíčová pro funkci přenosu</a:t>
            </a:r>
          </a:p>
          <a:p>
            <a:r>
              <a:rPr lang="cs-CZ" sz="2000" dirty="0"/>
              <a:t>Každý poskytovatel může mít výpadky / odstávky</a:t>
            </a:r>
          </a:p>
          <a:p>
            <a:r>
              <a:rPr lang="cs-CZ" sz="2000" dirty="0"/>
              <a:t>Proto je potřeba použít dvě cesty a dva poskytovatele</a:t>
            </a:r>
          </a:p>
          <a:p>
            <a:r>
              <a:rPr lang="cs-CZ" sz="2000" dirty="0"/>
              <a:t>Provedli jsme měření u technologií </a:t>
            </a:r>
            <a:r>
              <a:rPr lang="cs-CZ" sz="2000" dirty="0" err="1"/>
              <a:t>Starlink</a:t>
            </a:r>
            <a:r>
              <a:rPr lang="cs-CZ" sz="2000" dirty="0"/>
              <a:t> a 4G síť od poskytovatele O2</a:t>
            </a:r>
          </a:p>
          <a:p>
            <a:r>
              <a:rPr lang="cs-CZ" sz="2000" dirty="0"/>
              <a:t>Obě měření jsme provedli v Chocni, vyhodnocovali jsme ztrátovost a zpoždění</a:t>
            </a:r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r>
              <a:rPr lang="cs-CZ" sz="2000" b="1" dirty="0" err="1"/>
              <a:t>Starlink</a:t>
            </a:r>
            <a:r>
              <a:rPr lang="cs-CZ" sz="2000" dirty="0"/>
              <a:t> – satelitní internetová služba od společnosti </a:t>
            </a:r>
            <a:r>
              <a:rPr lang="cs-CZ" sz="2000" dirty="0" err="1"/>
              <a:t>SpaceX</a:t>
            </a:r>
            <a:r>
              <a:rPr lang="cs-CZ" sz="2000" dirty="0"/>
              <a:t>, používá tisíce družic s nízkou oběžnou dráhou – výška kolem 550 km. Nyní síť používá cca. 10 milionů uživatelů</a:t>
            </a:r>
          </a:p>
          <a:p>
            <a:pPr marL="109728" indent="0">
              <a:buNone/>
            </a:pPr>
            <a:r>
              <a:rPr lang="cs-CZ" sz="2000" dirty="0"/>
              <a:t>Terminál je možné pořídit na českých e-shopech. Měsíční cena je srovnatelná s jinými poskytovateli internetu</a:t>
            </a:r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r>
              <a:rPr lang="cs-CZ" sz="2000" b="1" dirty="0"/>
              <a:t>4G síť od </a:t>
            </a:r>
            <a:r>
              <a:rPr lang="cs-CZ" sz="2000" b="1" dirty="0" err="1"/>
              <a:t>poskytovetele</a:t>
            </a:r>
            <a:r>
              <a:rPr lang="cs-CZ" sz="2000" b="1" dirty="0"/>
              <a:t> O2</a:t>
            </a:r>
            <a:r>
              <a:rPr lang="cs-CZ" sz="2000" dirty="0"/>
              <a:t> – všeobecně známá technologie</a:t>
            </a:r>
          </a:p>
          <a:p>
            <a:pPr marL="109728" indent="0">
              <a:buNone/>
            </a:pPr>
            <a:endParaRPr lang="cs-CZ" sz="2000" dirty="0"/>
          </a:p>
          <a:p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12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66FC-C476-AC5E-5D0B-6235FAD52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0A0A7-4ECD-501A-6298-C6D209FD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 err="1"/>
              <a:t>Starlink</a:t>
            </a:r>
            <a:r>
              <a:rPr lang="cs-CZ" dirty="0"/>
              <a:t> zpoždění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509FEF-F1BF-8467-52FE-CEAA7652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75859"/>
            <a:ext cx="4543690" cy="4734416"/>
          </a:xfrm>
        </p:spPr>
        <p:txBody>
          <a:bodyPr rtlCol="0">
            <a:normAutofit/>
          </a:bodyPr>
          <a:lstStyle/>
          <a:p>
            <a:r>
              <a:rPr lang="cs-CZ" sz="2000" dirty="0"/>
              <a:t>Měření probíhalo cca. 30 hodin</a:t>
            </a:r>
          </a:p>
          <a:p>
            <a:r>
              <a:rPr lang="cs-CZ" sz="2000" dirty="0"/>
              <a:t>Paket délky 1000 bytů</a:t>
            </a:r>
          </a:p>
          <a:p>
            <a:r>
              <a:rPr lang="cs-CZ" sz="2000" dirty="0"/>
              <a:t>Naměřená doba je přenos cestou</a:t>
            </a:r>
          </a:p>
          <a:p>
            <a:pPr lvl="1"/>
            <a:r>
              <a:rPr lang="cs-CZ" sz="1800" dirty="0"/>
              <a:t>počítač 1</a:t>
            </a:r>
          </a:p>
          <a:p>
            <a:pPr lvl="1"/>
            <a:r>
              <a:rPr lang="cs-CZ" sz="1800" dirty="0"/>
              <a:t>terminál </a:t>
            </a:r>
            <a:r>
              <a:rPr lang="cs-CZ" sz="1800" dirty="0" err="1"/>
              <a:t>Starlink</a:t>
            </a:r>
            <a:r>
              <a:rPr lang="cs-CZ" sz="1800" dirty="0"/>
              <a:t> 1</a:t>
            </a:r>
          </a:p>
          <a:p>
            <a:pPr lvl="1"/>
            <a:r>
              <a:rPr lang="cs-CZ" sz="1800" dirty="0"/>
              <a:t>síť </a:t>
            </a:r>
            <a:r>
              <a:rPr lang="cs-CZ" sz="1800" dirty="0" err="1"/>
              <a:t>Starlink</a:t>
            </a:r>
            <a:endParaRPr lang="cs-CZ" sz="1800" dirty="0"/>
          </a:p>
          <a:p>
            <a:pPr lvl="1"/>
            <a:r>
              <a:rPr lang="cs-CZ" sz="1800" dirty="0"/>
              <a:t>terminál </a:t>
            </a:r>
            <a:r>
              <a:rPr lang="cs-CZ" sz="1800" dirty="0" err="1"/>
              <a:t>Starlink</a:t>
            </a:r>
            <a:r>
              <a:rPr lang="cs-CZ" sz="1800" dirty="0"/>
              <a:t> 2</a:t>
            </a:r>
          </a:p>
          <a:p>
            <a:pPr lvl="1"/>
            <a:r>
              <a:rPr lang="cs-CZ" sz="1800" dirty="0"/>
              <a:t>počítač 2</a:t>
            </a:r>
          </a:p>
          <a:p>
            <a:pPr marL="109728" indent="0">
              <a:buNone/>
            </a:pPr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F472F41-6A99-F7BB-C660-5474DBDFF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49236"/>
              </p:ext>
            </p:extLst>
          </p:nvPr>
        </p:nvGraphicFramePr>
        <p:xfrm>
          <a:off x="5153025" y="1409699"/>
          <a:ext cx="6596062" cy="434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40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5E9E0-4FA0-E0B7-EF75-27865E708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99564-5730-3651-8D18-567A68D7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 err="1"/>
              <a:t>Starlink</a:t>
            </a:r>
            <a:r>
              <a:rPr lang="cs-CZ" dirty="0"/>
              <a:t> ztrátovost paketů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26BDFA-BF12-0F62-1B5F-DABDDDE8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75859"/>
            <a:ext cx="4543690" cy="4734416"/>
          </a:xfrm>
        </p:spPr>
        <p:txBody>
          <a:bodyPr rtlCol="0">
            <a:normAutofit/>
          </a:bodyPr>
          <a:lstStyle/>
          <a:p>
            <a:r>
              <a:rPr lang="cs-CZ" sz="2000" dirty="0"/>
              <a:t>Data jsou za cca. 30 hodin</a:t>
            </a:r>
          </a:p>
          <a:p>
            <a:r>
              <a:rPr lang="cs-CZ" sz="2000" dirty="0"/>
              <a:t>Paket délky 1000 bytů</a:t>
            </a:r>
          </a:p>
          <a:p>
            <a:r>
              <a:rPr lang="cs-CZ" sz="2000" dirty="0"/>
              <a:t>Interval vyhodnocení je 20 minut</a:t>
            </a:r>
          </a:p>
          <a:p>
            <a:r>
              <a:rPr lang="cs-CZ" sz="2000" dirty="0"/>
              <a:t>Odesláno bylo vždy 12000 paketů</a:t>
            </a:r>
          </a:p>
          <a:p>
            <a:endParaRPr lang="cs-CZ" sz="2000" dirty="0"/>
          </a:p>
          <a:p>
            <a:r>
              <a:rPr lang="cs-CZ" sz="2000" dirty="0"/>
              <a:t>Ztrátovost je překvapivě velká</a:t>
            </a:r>
          </a:p>
          <a:p>
            <a:r>
              <a:rPr lang="cs-CZ" sz="2000" dirty="0"/>
              <a:t>Pravděpodobně je to způsobeno špatným výhledem na volnou oblohu</a:t>
            </a:r>
          </a:p>
          <a:p>
            <a:pPr marL="109728" indent="0">
              <a:buNone/>
            </a:pPr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C78E148-7308-2852-A8B8-42D7656AF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08721"/>
              </p:ext>
            </p:extLst>
          </p:nvPr>
        </p:nvGraphicFramePr>
        <p:xfrm>
          <a:off x="4503634" y="1275859"/>
          <a:ext cx="7298107" cy="473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C618-3221-A407-A7CE-3E3E136D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8C704-621A-42D7-6243-FD15B781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O2 zpoždění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BA946A-DF7F-2C57-DC44-11CA625D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75859"/>
            <a:ext cx="4543690" cy="4734416"/>
          </a:xfrm>
        </p:spPr>
        <p:txBody>
          <a:bodyPr rtlCol="0">
            <a:normAutofit/>
          </a:bodyPr>
          <a:lstStyle/>
          <a:p>
            <a:r>
              <a:rPr lang="cs-CZ" sz="2000" dirty="0"/>
              <a:t>Měření probíhalo cca. 30 hodin</a:t>
            </a:r>
          </a:p>
          <a:p>
            <a:r>
              <a:rPr lang="cs-CZ" sz="2000" dirty="0"/>
              <a:t>Paket délky 1000 bytů</a:t>
            </a:r>
          </a:p>
          <a:p>
            <a:r>
              <a:rPr lang="cs-CZ" sz="2000" dirty="0"/>
              <a:t>Naměřená doba je přenos cestou</a:t>
            </a:r>
          </a:p>
          <a:p>
            <a:pPr lvl="1"/>
            <a:r>
              <a:rPr lang="cs-CZ" sz="1800" dirty="0"/>
              <a:t>počítač 1</a:t>
            </a:r>
          </a:p>
          <a:p>
            <a:pPr lvl="1"/>
            <a:r>
              <a:rPr lang="cs-CZ" sz="1800" dirty="0"/>
              <a:t>terminál 4G sítě</a:t>
            </a:r>
          </a:p>
          <a:p>
            <a:pPr lvl="1"/>
            <a:r>
              <a:rPr lang="cs-CZ" sz="1800" dirty="0"/>
              <a:t>síť O2</a:t>
            </a:r>
          </a:p>
          <a:p>
            <a:pPr lvl="1"/>
            <a:r>
              <a:rPr lang="cs-CZ" sz="1800" dirty="0"/>
              <a:t>terminál </a:t>
            </a:r>
            <a:r>
              <a:rPr lang="cs-CZ" sz="1800" dirty="0" err="1"/>
              <a:t>terminál</a:t>
            </a:r>
            <a:r>
              <a:rPr lang="cs-CZ" sz="1800" dirty="0"/>
              <a:t> 4G sítě</a:t>
            </a:r>
          </a:p>
          <a:p>
            <a:pPr lvl="1"/>
            <a:r>
              <a:rPr lang="cs-CZ" sz="1800" dirty="0"/>
              <a:t>počítač 2</a:t>
            </a:r>
          </a:p>
          <a:p>
            <a:r>
              <a:rPr lang="cs-CZ" sz="2000" dirty="0"/>
              <a:t>Latence se mění podle denní doby, pravděpodobně vytížením sítě</a:t>
            </a:r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D227D14-62F8-D661-9523-3D40FD1A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55669"/>
              </p:ext>
            </p:extLst>
          </p:nvPr>
        </p:nvGraphicFramePr>
        <p:xfrm>
          <a:off x="4913832" y="734938"/>
          <a:ext cx="6945104" cy="564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5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702C-D440-BD9C-1BD0-C3FCB97F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F428D-2AFF-6BE0-CC21-D9DC15F8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O2 ztrátovost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2A0EF-B49F-435F-31F2-797D1540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75859"/>
            <a:ext cx="4543690" cy="4734416"/>
          </a:xfrm>
        </p:spPr>
        <p:txBody>
          <a:bodyPr rtlCol="0">
            <a:normAutofit/>
          </a:bodyPr>
          <a:lstStyle/>
          <a:p>
            <a:r>
              <a:rPr lang="cs-CZ" sz="2000" dirty="0"/>
              <a:t>Data jsou za cca. 30 hodin</a:t>
            </a:r>
          </a:p>
          <a:p>
            <a:r>
              <a:rPr lang="cs-CZ" sz="2000" dirty="0"/>
              <a:t>Paket délky 1000 bytů</a:t>
            </a:r>
          </a:p>
          <a:p>
            <a:r>
              <a:rPr lang="cs-CZ" sz="2000" dirty="0"/>
              <a:t>Interval vyhodnocení je 20 minut</a:t>
            </a:r>
          </a:p>
          <a:p>
            <a:r>
              <a:rPr lang="cs-CZ" sz="2000" dirty="0"/>
              <a:t>Odesláno bylo vždy 12000 paketů</a:t>
            </a:r>
          </a:p>
          <a:p>
            <a:r>
              <a:rPr lang="cs-CZ" sz="2000" b="1" dirty="0"/>
              <a:t>Ztrátovost je v počtech ztracených paketů</a:t>
            </a:r>
          </a:p>
          <a:p>
            <a:endParaRPr lang="cs-CZ" sz="2000" dirty="0"/>
          </a:p>
          <a:p>
            <a:r>
              <a:rPr lang="cs-CZ" sz="2000" dirty="0"/>
              <a:t>Ztrátovost je překvapivě malá</a:t>
            </a:r>
          </a:p>
          <a:p>
            <a:endParaRPr lang="cs-CZ" sz="2000" dirty="0"/>
          </a:p>
          <a:p>
            <a:r>
              <a:rPr lang="cs-CZ" sz="2000" dirty="0"/>
              <a:t>Vzhledem k použitým protokolům se zpoždění větší než určitá hodnota projeví také jako ztráta. V tomto grafu to zohledněné není</a:t>
            </a:r>
          </a:p>
          <a:p>
            <a:pPr marL="109728" indent="0">
              <a:buNone/>
            </a:pPr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DAABB2D-4717-2FE0-B675-BDCF87842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25341"/>
              </p:ext>
            </p:extLst>
          </p:nvPr>
        </p:nvGraphicFramePr>
        <p:xfrm>
          <a:off x="5033472" y="1135117"/>
          <a:ext cx="6808372" cy="424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16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B253F-C635-E44A-75B1-E937203E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9CA48-37C8-A543-E5AE-3FB5C561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Provozní zkušenosti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559B4E-3B66-85DC-43F6-2BB7AC76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184"/>
            <a:ext cx="4543690" cy="4734416"/>
          </a:xfrm>
        </p:spPr>
        <p:txBody>
          <a:bodyPr rtlCol="0">
            <a:normAutofit/>
          </a:bodyPr>
          <a:lstStyle/>
          <a:p>
            <a:r>
              <a:rPr lang="cs-CZ" sz="2000" dirty="0"/>
              <a:t>V současnosti máme systém nasazený na testovacím polygonu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Pomocí systému máme navázaný počítač SUP a technologii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Použitý operátor je </a:t>
            </a:r>
            <a:r>
              <a:rPr lang="cs-CZ" sz="2000" dirty="0" err="1"/>
              <a:t>Starlink</a:t>
            </a:r>
            <a:r>
              <a:rPr lang="cs-CZ" sz="2000" dirty="0"/>
              <a:t>, výpadky se projevují jako krátká </a:t>
            </a:r>
            <a:r>
              <a:rPr lang="cs-CZ" sz="2000" dirty="0" err="1"/>
              <a:t>odregistrace</a:t>
            </a:r>
            <a:r>
              <a:rPr lang="cs-CZ" sz="2000" dirty="0"/>
              <a:t> počítače</a:t>
            </a:r>
          </a:p>
          <a:p>
            <a:pPr marL="109728" indent="0">
              <a:buNone/>
            </a:pPr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3201C1-348B-01B6-A07F-18890354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90" y="1209184"/>
            <a:ext cx="6674177" cy="42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9FA18-4F9C-6D10-550C-7253C649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35851-1CA3-AB57-7787-4AED95AC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921FBB-E070-6750-4833-1A6084AC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09184"/>
            <a:ext cx="10972799" cy="4734416"/>
          </a:xfrm>
        </p:spPr>
        <p:txBody>
          <a:bodyPr rtlCol="0">
            <a:normAutofit lnSpcReduction="10000"/>
          </a:bodyPr>
          <a:lstStyle/>
          <a:p>
            <a:r>
              <a:rPr lang="cs-CZ" sz="2000" dirty="0"/>
              <a:t>Systém Eupetaurus je uvažován pro dálkové ovládání ŽST Chornice</a:t>
            </a:r>
          </a:p>
          <a:p>
            <a:r>
              <a:rPr lang="cs-CZ" sz="2000" dirty="0"/>
              <a:t>Dále je uvažován pro přenos TZZ a počítače náprav v úseku Moravská Třebová – Chornice</a:t>
            </a:r>
          </a:p>
          <a:p>
            <a:endParaRPr lang="cs-CZ" sz="2000" dirty="0"/>
          </a:p>
          <a:p>
            <a:r>
              <a:rPr lang="cs-CZ" sz="2000" dirty="0"/>
              <a:t>Systém umožní snížení nákladů na kabelizaci pro lokální tratě, respektive umožní dálkové ovládání i tam, kde není dostupná vyhrazená optická nebo metalická přenosová síť</a:t>
            </a:r>
          </a:p>
          <a:p>
            <a:endParaRPr lang="cs-CZ" sz="2000" dirty="0"/>
          </a:p>
          <a:p>
            <a:r>
              <a:rPr lang="cs-CZ" sz="2000" dirty="0"/>
              <a:t>Spolehlivost funkce bude ale záviset na dostupnosti použitého poskytovatele internetu</a:t>
            </a:r>
          </a:p>
          <a:p>
            <a:endParaRPr lang="cs-CZ" sz="2000" dirty="0"/>
          </a:p>
          <a:p>
            <a:r>
              <a:rPr lang="cs-CZ" sz="2000" dirty="0"/>
              <a:t>Použité zabezpečení vychází z doporučení autorit (NÚKIB)</a:t>
            </a:r>
          </a:p>
          <a:p>
            <a:endParaRPr lang="cs-CZ" sz="2000" dirty="0"/>
          </a:p>
          <a:p>
            <a:r>
              <a:rPr lang="cs-CZ" sz="2000" dirty="0"/>
              <a:t>Rozhraní je Ethernet, systém je možné použít i pro jiné protokoly, u kterých bude vyhovovat přenosové zpoždění a dostupnost</a:t>
            </a:r>
          </a:p>
          <a:p>
            <a:endParaRPr lang="cs-CZ" sz="2000" dirty="0"/>
          </a:p>
          <a:p>
            <a:r>
              <a:rPr lang="cs-CZ" sz="2000" dirty="0"/>
              <a:t>Přenos po veřejné síti přes zabezpečený systém Eupetaurus vyžaduje znovu posoudit přenášený protokol podle EN 50159 z důvodu změny topologie sítě</a:t>
            </a:r>
          </a:p>
          <a:p>
            <a:pPr marL="109728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76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B96CA-7CA9-9CA7-D0F7-C17EB727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535DAACA-D46E-E937-7229-BB2A52F8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94" y="1123897"/>
            <a:ext cx="5515761" cy="317825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cs-CZ" sz="2800" dirty="0"/>
              <a:t>Děkuji za pozornost.</a:t>
            </a:r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r>
              <a:rPr lang="cs-CZ" dirty="0">
                <a:hlinkClick r:id="rId3"/>
              </a:rPr>
              <a:t>jiri.holinger@starmon.cz</a:t>
            </a:r>
            <a:endParaRPr lang="cs-CZ" dirty="0"/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r>
              <a:rPr lang="cs-CZ" dirty="0">
                <a:hlinkClick r:id="rId4"/>
              </a:rPr>
              <a:t>starmon@starmon.cz</a:t>
            </a:r>
            <a:endParaRPr lang="cs-CZ" dirty="0"/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536388-6FA7-6ABB-9792-33BE73CF7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091" y="781821"/>
            <a:ext cx="4710184" cy="52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Systém Eupetaurus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1370891"/>
            <a:ext cx="5885204" cy="4819649"/>
          </a:xfrm>
        </p:spPr>
        <p:txBody>
          <a:bodyPr rtlCol="0"/>
          <a:lstStyle/>
          <a:p>
            <a:pPr rtl="0"/>
            <a:r>
              <a:rPr lang="cs-CZ" dirty="0"/>
              <a:t>Popis systému</a:t>
            </a:r>
          </a:p>
          <a:p>
            <a:pPr rtl="0"/>
            <a:r>
              <a:rPr lang="cs-CZ" dirty="0"/>
              <a:t>Provozní zkušenosti</a:t>
            </a:r>
          </a:p>
          <a:p>
            <a:pPr rtl="0"/>
            <a:r>
              <a:rPr lang="cs-CZ" dirty="0"/>
              <a:t>Závěr</a:t>
            </a:r>
          </a:p>
          <a:p>
            <a:pPr marL="109728" indent="0" rtl="0">
              <a:buNone/>
            </a:pPr>
            <a:endParaRPr lang="cs-CZ" dirty="0"/>
          </a:p>
          <a:p>
            <a:pPr rtl="0"/>
            <a:r>
              <a:rPr lang="cs-CZ" sz="1800" dirty="0"/>
              <a:t>Eupetaurus – poletucha vlnatá</a:t>
            </a:r>
          </a:p>
          <a:p>
            <a:pPr rtl="0"/>
            <a:r>
              <a:rPr lang="cs-CZ" sz="1800" dirty="0"/>
              <a:t>něco co by se mělo pohybovat po pevném povrchu, ale létá to vzduchem</a:t>
            </a:r>
          </a:p>
          <a:p>
            <a:pPr rtl="0"/>
            <a:endParaRPr lang="cs-CZ" dirty="0"/>
          </a:p>
        </p:txBody>
      </p:sp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id="{99CE4351-6652-6BD5-80D9-0C1E9F24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95" y="671712"/>
            <a:ext cx="3546505" cy="54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Popis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09183"/>
            <a:ext cx="11182350" cy="4981357"/>
          </a:xfrm>
        </p:spPr>
        <p:txBody>
          <a:bodyPr rtlCol="0">
            <a:normAutofit/>
          </a:bodyPr>
          <a:lstStyle/>
          <a:p>
            <a:pPr rtl="0"/>
            <a:r>
              <a:rPr lang="cs-CZ" sz="2000" dirty="0"/>
              <a:t>Systém Eupetaurus slouží pro přenos bezpečných informací po otevřených sítích </a:t>
            </a:r>
          </a:p>
          <a:p>
            <a:pPr marL="109728" indent="0" rtl="0">
              <a:buNone/>
            </a:pPr>
            <a:r>
              <a:rPr lang="cs-CZ" sz="2000" dirty="0"/>
              <a:t>	(kategorie 3 podle CSN EN 50159)</a:t>
            </a:r>
          </a:p>
          <a:p>
            <a:pPr rtl="0"/>
            <a:r>
              <a:rPr lang="cs-CZ" sz="2000" dirty="0"/>
              <a:t>Cílem je zabránit kompromitaci dat, podvržení dat útočníkem</a:t>
            </a:r>
          </a:p>
          <a:p>
            <a:pPr rtl="0"/>
            <a:r>
              <a:rPr lang="cs-CZ" sz="2000" dirty="0"/>
              <a:t>Použijeme jej pro přenos protokolu PSIRIUS mezi dvěma systémy SIRIUS, například pro TZZ a počítač náprav.</a:t>
            </a:r>
          </a:p>
          <a:p>
            <a:pPr rtl="0"/>
            <a:r>
              <a:rPr lang="cs-CZ" sz="2000" dirty="0"/>
              <a:t>Použijeme jej pro přenos protokolu MaDOS - dálkové ovládání stavědla K-2002</a:t>
            </a:r>
          </a:p>
          <a:p>
            <a:pPr rtl="0"/>
            <a:r>
              <a:rPr lang="cs-CZ" sz="2000" dirty="0"/>
              <a:t>První instalace v úseku Moravská Třebová – Chornice</a:t>
            </a:r>
          </a:p>
          <a:p>
            <a:pPr rtl="0"/>
            <a:r>
              <a:rPr lang="cs-CZ" sz="2000" dirty="0"/>
              <a:t>Obecně může systém přenášet libovolnou komunikaci Ethernet (podle podmínek použití)</a:t>
            </a:r>
          </a:p>
        </p:txBody>
      </p:sp>
      <p:pic>
        <p:nvPicPr>
          <p:cNvPr id="4" name="Obrázek 3" descr="Obsah obrázku text, snímek obrazovky, diagram, Elektricky modrá&#10;&#10;Obsah generovaný pomocí AI může být nesprávný.">
            <a:extLst>
              <a:ext uri="{FF2B5EF4-FFF2-40B4-BE49-F238E27FC236}">
                <a16:creationId xmlns:a16="http://schemas.microsoft.com/office/drawing/2014/main" id="{10E89467-0F5B-DDBA-E1C5-7AB815ED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904" y="4237663"/>
            <a:ext cx="7865024" cy="20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F393-B9EC-D5CB-3951-F445373A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E57EE-0E8E-B9E5-944D-2A0458F8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Popis systému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583704-0DB3-83E5-0774-5F504121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183"/>
            <a:ext cx="6143625" cy="4981357"/>
          </a:xfrm>
        </p:spPr>
        <p:txBody>
          <a:bodyPr rtlCol="0"/>
          <a:lstStyle/>
          <a:p>
            <a:pPr rtl="0"/>
            <a:r>
              <a:rPr lang="cs-CZ" sz="2000" dirty="0"/>
              <a:t>Dva koncové prvky systému Eupetaurus spolu komunikují přes otevřenou síť</a:t>
            </a:r>
          </a:p>
          <a:p>
            <a:pPr rtl="0"/>
            <a:r>
              <a:rPr lang="cs-CZ" sz="2000" dirty="0"/>
              <a:t>Druhá dvojice tvoří horkou zálohu</a:t>
            </a:r>
          </a:p>
          <a:p>
            <a:pPr rtl="0"/>
            <a:r>
              <a:rPr lang="cs-CZ" sz="2000" dirty="0"/>
              <a:t>Každá dvojice komunikuje přes jiného poskytovatele internetu</a:t>
            </a:r>
          </a:p>
          <a:p>
            <a:r>
              <a:rPr lang="cs-CZ" sz="2000" dirty="0"/>
              <a:t>Fyzicky je prvek Eupetaurus tvořen kazetou OCcpu ze systému SIRIUS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Protokoly PSIRIUS i MaDOS z definice používají dvě přenosové cesty</a:t>
            </a:r>
          </a:p>
          <a:p>
            <a:pPr marL="109728" indent="0" rtl="0">
              <a:buNone/>
            </a:pPr>
            <a:endParaRPr lang="cs-CZ" sz="2000" dirty="0"/>
          </a:p>
          <a:p>
            <a:pPr marL="109728" indent="0" rtl="0">
              <a:buNone/>
            </a:pPr>
            <a:endParaRPr lang="cs-CZ" sz="2000" dirty="0"/>
          </a:p>
          <a:p>
            <a:pPr rtl="0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3B0228-6DB8-06E7-7484-DCF911DF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6" y="1135117"/>
            <a:ext cx="5181600" cy="46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80DC8-855D-42A9-8EBD-C385E9B35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0509B-0225-8218-EA93-900D660F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Popis systému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460C58-2AE5-97DF-2849-5ED4A9882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8" y="1209183"/>
            <a:ext cx="11232022" cy="4981357"/>
          </a:xfrm>
        </p:spPr>
        <p:txBody>
          <a:bodyPr rtlCol="0">
            <a:normAutofit fontScale="77500" lnSpcReduction="20000"/>
          </a:bodyPr>
          <a:lstStyle/>
          <a:p>
            <a:r>
              <a:rPr lang="cs-CZ" sz="2900" dirty="0"/>
              <a:t>Systém zajišťuje</a:t>
            </a:r>
          </a:p>
          <a:p>
            <a:pPr marL="411480" lvl="1" indent="0">
              <a:buNone/>
            </a:pPr>
            <a:r>
              <a:rPr lang="cs-CZ" sz="2900" b="1" dirty="0"/>
              <a:t>důvěrnost</a:t>
            </a:r>
            <a:r>
              <a:rPr lang="cs-CZ" sz="2900" dirty="0"/>
              <a:t> - tajný obsah nelze bez oprávnění číst</a:t>
            </a:r>
          </a:p>
          <a:p>
            <a:pPr marL="411480" lvl="1" indent="0">
              <a:buNone/>
            </a:pPr>
            <a:r>
              <a:rPr lang="cs-CZ" sz="2900" b="1" dirty="0"/>
              <a:t>integritu</a:t>
            </a:r>
            <a:r>
              <a:rPr lang="cs-CZ" sz="2900" dirty="0"/>
              <a:t> - obsah nelze bez oprávnění měnit </a:t>
            </a:r>
          </a:p>
          <a:p>
            <a:pPr marL="411480" lvl="1" indent="0">
              <a:buNone/>
            </a:pPr>
            <a:r>
              <a:rPr lang="cs-CZ" sz="2900" b="1" dirty="0"/>
              <a:t>autenticitu</a:t>
            </a:r>
            <a:r>
              <a:rPr lang="cs-CZ" sz="2900" dirty="0"/>
              <a:t> - lze ověřit původ odesílatele a pravost dat</a:t>
            </a:r>
          </a:p>
          <a:p>
            <a:pPr rtl="0"/>
            <a:endParaRPr lang="cs-CZ" sz="2900" dirty="0"/>
          </a:p>
          <a:p>
            <a:pPr lvl="0"/>
            <a:r>
              <a:rPr lang="cs-CZ" sz="2900" b="1" dirty="0"/>
              <a:t>Symetrická kryptografie</a:t>
            </a:r>
            <a:r>
              <a:rPr lang="cs-CZ" sz="2900" dirty="0"/>
              <a:t> - šifrování velkého objemu dat v reálném čase a zajišťuje jejich utajení. K zašifrování i dešifrování obsahu je nutné znát stejný tajný klíč. </a:t>
            </a:r>
          </a:p>
          <a:p>
            <a:pPr marL="109728" lvl="0" indent="0">
              <a:buNone/>
            </a:pPr>
            <a:endParaRPr lang="cs-CZ" sz="2900" dirty="0"/>
          </a:p>
          <a:p>
            <a:pPr lvl="0"/>
            <a:r>
              <a:rPr lang="cs-CZ" sz="2900" b="1" dirty="0"/>
              <a:t>Asymetrická kryptografie</a:t>
            </a:r>
            <a:r>
              <a:rPr lang="cs-CZ" sz="2900" dirty="0"/>
              <a:t> poskytuje matematické prostředky pro bezpečné navázání komunikace s ověřenou protistranou a výměnu klíčů. Využívá dvojici klíčů – veřejný a soukromý klíč. Veřejný klíč lze sdílet, zatímco soukromý klíč zůstává utajen.</a:t>
            </a:r>
          </a:p>
          <a:p>
            <a:pPr marL="109728" lvl="0" indent="0">
              <a:buNone/>
            </a:pPr>
            <a:endParaRPr lang="cs-CZ" sz="2900" dirty="0"/>
          </a:p>
          <a:p>
            <a:pPr lvl="0"/>
            <a:r>
              <a:rPr lang="cs-CZ" sz="2900" b="1" dirty="0"/>
              <a:t>Hashovací algoritmy</a:t>
            </a:r>
            <a:r>
              <a:rPr lang="cs-CZ" sz="2900" dirty="0"/>
              <a:t> </a:t>
            </a:r>
            <a:r>
              <a:rPr lang="cs-CZ" sz="2900" b="1" dirty="0"/>
              <a:t>s tajným klíčem</a:t>
            </a:r>
            <a:r>
              <a:rPr lang="cs-CZ" sz="2900" dirty="0"/>
              <a:t> se používají především k ověřování integrity dat a pravosti zpráv. Z libovolně velkého objemu dat se vytvoří krátký kontrolní otisk pevné délky. Příjemce může tento otisk porovnat s přijatým obsahem a ověřit, zda během přenosu nedošlo ke změně dat.</a:t>
            </a:r>
          </a:p>
        </p:txBody>
      </p:sp>
    </p:spTree>
    <p:extLst>
      <p:ext uri="{BB962C8B-B14F-4D97-AF65-F5344CB8AC3E}">
        <p14:creationId xmlns:p14="http://schemas.microsoft.com/office/powerpoint/2010/main" val="4955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10886-186B-2B6A-5BAD-C3BC4B0B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2E469-AB0B-AFB3-3E80-1153F50D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Autenticita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596593-CB4F-690F-CD21-B2F99AD0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183"/>
            <a:ext cx="11046864" cy="4981357"/>
          </a:xfrm>
        </p:spPr>
        <p:txBody>
          <a:bodyPr rtlCol="0"/>
          <a:lstStyle/>
          <a:p>
            <a:r>
              <a:rPr lang="cs-CZ" sz="2000" dirty="0"/>
              <a:t>Asymetrická kryptografie zajišťuje, že protistrana je tím, za koho se vydává</a:t>
            </a:r>
          </a:p>
          <a:p>
            <a:pPr rtl="0"/>
            <a:r>
              <a:rPr lang="cs-CZ" sz="2000" dirty="0"/>
              <a:t>Pro ověření se používá v každém zařízení dvojice </a:t>
            </a:r>
            <a:r>
              <a:rPr lang="cs-CZ" sz="2000" b="1" dirty="0"/>
              <a:t>soukromý klíč</a:t>
            </a:r>
            <a:r>
              <a:rPr lang="cs-CZ" sz="2000" dirty="0"/>
              <a:t> a </a:t>
            </a:r>
            <a:r>
              <a:rPr lang="cs-CZ" sz="2000" b="1" dirty="0"/>
              <a:t>veřejný klíč</a:t>
            </a:r>
          </a:p>
          <a:p>
            <a:pPr rtl="0"/>
            <a:r>
              <a:rPr lang="cs-CZ" sz="2000" dirty="0"/>
              <a:t>Dvojice klíčů se vygeneruje při prvním startu kazety pomocí náhodného procesu</a:t>
            </a:r>
          </a:p>
          <a:p>
            <a:pPr rtl="0"/>
            <a:r>
              <a:rPr lang="cs-CZ" sz="2000" dirty="0"/>
              <a:t>Použitý algoritmus je ECDSA (</a:t>
            </a:r>
            <a:r>
              <a:rPr lang="cs-CZ" sz="2000" dirty="0" err="1"/>
              <a:t>Elliptic</a:t>
            </a:r>
            <a:r>
              <a:rPr lang="cs-CZ" sz="2000" dirty="0"/>
              <a:t> </a:t>
            </a:r>
            <a:r>
              <a:rPr lang="cs-CZ" sz="2000" dirty="0" err="1"/>
              <a:t>Curve</a:t>
            </a:r>
            <a:r>
              <a:rPr lang="cs-CZ" sz="2000" dirty="0"/>
              <a:t> Digital </a:t>
            </a:r>
            <a:r>
              <a:rPr lang="cs-CZ" sz="2000" dirty="0" err="1"/>
              <a:t>Signature</a:t>
            </a:r>
            <a:r>
              <a:rPr lang="cs-CZ" sz="2000" dirty="0"/>
              <a:t> </a:t>
            </a:r>
            <a:r>
              <a:rPr lang="cs-CZ" sz="2000" dirty="0" err="1"/>
              <a:t>Algorithm</a:t>
            </a:r>
            <a:r>
              <a:rPr lang="cs-CZ" sz="2000" dirty="0"/>
              <a:t>)</a:t>
            </a:r>
          </a:p>
          <a:p>
            <a:pPr rtl="0"/>
            <a:r>
              <a:rPr lang="cs-CZ" sz="2000" dirty="0"/>
              <a:t>Soukromý klíč je náhodně vytvořená tajná hodnota o délce 521 bitů</a:t>
            </a:r>
          </a:p>
          <a:p>
            <a:pPr rtl="0"/>
            <a:r>
              <a:rPr lang="cs-CZ" sz="2000" dirty="0"/>
              <a:t>Matematickým postupem je vytvořený veřejný klíč o délce 1042 bitů</a:t>
            </a:r>
          </a:p>
          <a:p>
            <a:pPr rtl="0"/>
            <a:r>
              <a:rPr lang="cs-CZ" sz="2000" dirty="0"/>
              <a:t>Z veřejného klíče nelze odvodit soukromý klíč</a:t>
            </a:r>
          </a:p>
          <a:p>
            <a:pPr rtl="0"/>
            <a:r>
              <a:rPr lang="cs-CZ" sz="2000" dirty="0"/>
              <a:t>Veřejný klíč může být přenášen po otevřených sítích</a:t>
            </a:r>
          </a:p>
          <a:p>
            <a:pPr rtl="0"/>
            <a:endParaRPr lang="cs-CZ" sz="2000" dirty="0"/>
          </a:p>
          <a:p>
            <a:pPr rtl="0"/>
            <a:r>
              <a:rPr lang="cs-CZ" sz="2000" dirty="0"/>
              <a:t>Z kombinace veřejný / soukromý klíč je vytvořeno sdílené tajemství</a:t>
            </a:r>
          </a:p>
          <a:p>
            <a:pPr rtl="0"/>
            <a:r>
              <a:rPr lang="cs-CZ" sz="2000" dirty="0"/>
              <a:t>Ze dvou veřejných klíčů sdílené tajemství odvodit nelze</a:t>
            </a:r>
          </a:p>
          <a:p>
            <a:pPr rtl="0"/>
            <a:endParaRPr lang="cs-CZ" sz="2000" dirty="0"/>
          </a:p>
          <a:p>
            <a:pPr rtl="0"/>
            <a:r>
              <a:rPr lang="cs-CZ" sz="2000" dirty="0"/>
              <a:t>Ze sdíleného tajemství jsou pak na dobu jedné </a:t>
            </a:r>
            <a:r>
              <a:rPr lang="cs-CZ" sz="2000" b="1" dirty="0"/>
              <a:t>session </a:t>
            </a:r>
            <a:r>
              <a:rPr lang="cs-CZ" sz="2000" dirty="0"/>
              <a:t>vytvořeny klíče pro symetrickou šifru</a:t>
            </a:r>
          </a:p>
          <a:p>
            <a:pPr rtl="0"/>
            <a:r>
              <a:rPr lang="cs-CZ" sz="2000" b="1" dirty="0"/>
              <a:t>Session </a:t>
            </a:r>
            <a:r>
              <a:rPr lang="cs-CZ" sz="2000" dirty="0"/>
              <a:t> trvá až 120 hodin</a:t>
            </a:r>
            <a:endParaRPr lang="cs-CZ" sz="2000" b="1" dirty="0"/>
          </a:p>
          <a:p>
            <a:pPr marL="109728" indent="0" rtl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867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3C5C-A2B1-F141-524C-71E7E362E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E73C9-895C-908D-52AE-8ABE2168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Autenticita</a:t>
            </a:r>
          </a:p>
        </p:txBody>
      </p:sp>
      <p:pic>
        <p:nvPicPr>
          <p:cNvPr id="7" name="Obrázek 6" descr="Obsah obrázku text, snímek obrazovky, diagram&#10;&#10;Obsah generovaný pomocí AI může být nesprávný.">
            <a:extLst>
              <a:ext uri="{FF2B5EF4-FFF2-40B4-BE49-F238E27FC236}">
                <a16:creationId xmlns:a16="http://schemas.microsoft.com/office/drawing/2014/main" id="{3C20F953-044C-D58A-DE3A-6A97ED2C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22607"/>
            <a:ext cx="10081957" cy="49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E5DC8-F298-8FCB-EE26-5D845098B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A26A4-371C-D312-2AE1-08588135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Důvěrnost a integrita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060CAC-45E0-9350-F362-13090DD9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183"/>
            <a:ext cx="11046864" cy="4981357"/>
          </a:xfrm>
        </p:spPr>
        <p:txBody>
          <a:bodyPr rtlCol="0"/>
          <a:lstStyle/>
          <a:p>
            <a:r>
              <a:rPr lang="cs-CZ" sz="2000" dirty="0"/>
              <a:t>Obsah přenášený přes veřejnou síť je před odesláním chráněn několika vrstvami zabezpečení</a:t>
            </a:r>
          </a:p>
          <a:p>
            <a:endParaRPr lang="cs-CZ" sz="2000" b="1" dirty="0"/>
          </a:p>
          <a:p>
            <a:r>
              <a:rPr lang="cs-CZ" sz="2000" b="1" dirty="0"/>
              <a:t>K obsahu je připojena hlavička </a:t>
            </a:r>
            <a:r>
              <a:rPr lang="cs-CZ" sz="2000" dirty="0"/>
              <a:t>(AAD), která slouží k identifikaci zprávy a obsahuje doplňující informace potřebné pro šifrování. Z hlavičky a původního obsahu je následně vytvořen kontrolní otisk </a:t>
            </a:r>
            <a:r>
              <a:rPr lang="cs-CZ" sz="2000" b="1" dirty="0"/>
              <a:t>CMAC</a:t>
            </a:r>
            <a:r>
              <a:rPr lang="cs-CZ" sz="2000" dirty="0"/>
              <a:t> (</a:t>
            </a:r>
            <a:r>
              <a:rPr lang="cs-CZ" sz="2000" dirty="0" err="1"/>
              <a:t>Cipher-based</a:t>
            </a:r>
            <a:r>
              <a:rPr lang="cs-CZ" sz="2000" dirty="0"/>
              <a:t> </a:t>
            </a:r>
            <a:r>
              <a:rPr lang="cs-CZ" sz="2000" dirty="0" err="1"/>
              <a:t>Message</a:t>
            </a:r>
            <a:r>
              <a:rPr lang="cs-CZ" sz="2000" dirty="0"/>
              <a:t> </a:t>
            </a:r>
            <a:r>
              <a:rPr lang="cs-CZ" sz="2000" dirty="0" err="1"/>
              <a:t>Authentication</a:t>
            </a:r>
            <a:r>
              <a:rPr lang="cs-CZ" sz="2000" dirty="0"/>
              <a:t> </a:t>
            </a:r>
            <a:r>
              <a:rPr lang="cs-CZ" sz="2000" dirty="0" err="1"/>
              <a:t>Code</a:t>
            </a:r>
            <a:r>
              <a:rPr lang="cs-CZ" sz="2000" dirty="0"/>
              <a:t>). Tento mechanismus je založen na symetrické šifře AES (</a:t>
            </a:r>
            <a:r>
              <a:rPr lang="cs-CZ" sz="2000" dirty="0" err="1"/>
              <a:t>Advanced</a:t>
            </a:r>
            <a:r>
              <a:rPr lang="cs-CZ" sz="2000" dirty="0"/>
              <a:t> </a:t>
            </a:r>
            <a:r>
              <a:rPr lang="cs-CZ" sz="2000" dirty="0" err="1"/>
              <a:t>Encryption</a:t>
            </a:r>
            <a:r>
              <a:rPr lang="cs-CZ" sz="2000" dirty="0"/>
              <a:t> Standard). </a:t>
            </a:r>
          </a:p>
          <a:p>
            <a:endParaRPr lang="cs-CZ" sz="2000" b="1" dirty="0"/>
          </a:p>
          <a:p>
            <a:r>
              <a:rPr lang="cs-CZ" sz="2000" b="1" dirty="0"/>
              <a:t>Citlivý obsah je zašifrován algoritmem AES-GCM</a:t>
            </a:r>
            <a:r>
              <a:rPr lang="cs-CZ" sz="2000" dirty="0"/>
              <a:t> (</a:t>
            </a:r>
            <a:r>
              <a:rPr lang="cs-CZ" sz="2000" dirty="0" err="1"/>
              <a:t>Galois</a:t>
            </a:r>
            <a:r>
              <a:rPr lang="cs-CZ" sz="2000" dirty="0"/>
              <a:t>/</a:t>
            </a:r>
            <a:r>
              <a:rPr lang="cs-CZ" sz="2000" dirty="0" err="1"/>
              <a:t>Counter</a:t>
            </a:r>
            <a:r>
              <a:rPr lang="cs-CZ" sz="2000" dirty="0"/>
              <a:t> Mode). Tento režim zajišťuje nejen šifrování dat, ale zároveň i kontrolu jejich integrity a pravosti. Výsledkem je ověřovací otisk </a:t>
            </a:r>
            <a:r>
              <a:rPr lang="cs-CZ" sz="2000" b="1" dirty="0"/>
              <a:t>GMAC</a:t>
            </a:r>
            <a:r>
              <a:rPr lang="cs-CZ" sz="2000" dirty="0"/>
              <a:t>, který chrání šifrovaný obsah i připojenou hlavičku. </a:t>
            </a:r>
          </a:p>
          <a:p>
            <a:endParaRPr lang="cs-CZ" sz="2000" b="1" dirty="0"/>
          </a:p>
          <a:p>
            <a:r>
              <a:rPr lang="cs-CZ" sz="2000" b="1" dirty="0"/>
              <a:t>Celá výsledná zpráva</a:t>
            </a:r>
            <a:r>
              <a:rPr lang="cs-CZ" sz="2000" dirty="0"/>
              <a:t>, tvořená hlavičkou, otiskem CMAC, šifrovaným obsahem a GMAC, je zabezpečena pomocí otisku </a:t>
            </a:r>
            <a:r>
              <a:rPr lang="cs-CZ" sz="2000" b="1" dirty="0"/>
              <a:t>HMAC </a:t>
            </a:r>
            <a:r>
              <a:rPr lang="cs-CZ" sz="2000" dirty="0"/>
              <a:t>(</a:t>
            </a:r>
            <a:r>
              <a:rPr lang="cs-CZ" sz="2000" dirty="0" err="1"/>
              <a:t>Keyed-Hash</a:t>
            </a:r>
            <a:r>
              <a:rPr lang="cs-CZ" sz="2000" dirty="0"/>
              <a:t> </a:t>
            </a:r>
            <a:r>
              <a:rPr lang="cs-CZ" sz="2000" dirty="0" err="1"/>
              <a:t>Message</a:t>
            </a:r>
            <a:r>
              <a:rPr lang="cs-CZ" sz="2000" dirty="0"/>
              <a:t> </a:t>
            </a:r>
            <a:r>
              <a:rPr lang="cs-CZ" sz="2000" dirty="0" err="1"/>
              <a:t>Authentication</a:t>
            </a:r>
            <a:r>
              <a:rPr lang="cs-CZ" sz="2000" dirty="0"/>
              <a:t> </a:t>
            </a:r>
            <a:r>
              <a:rPr lang="cs-CZ" sz="2000" dirty="0" err="1"/>
              <a:t>Code</a:t>
            </a:r>
            <a:r>
              <a:rPr lang="cs-CZ" sz="2000" dirty="0"/>
              <a:t>), který vytváří další ochranný podpis celé zprávy. </a:t>
            </a:r>
          </a:p>
          <a:p>
            <a:pPr marL="109728" indent="0" rtl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30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C850-4B30-9B9C-DB3E-B597EE6C8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940CE-7497-DF73-87AE-8F71014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Důvěrnost a integrita</a:t>
            </a:r>
          </a:p>
        </p:txBody>
      </p:sp>
      <p:pic>
        <p:nvPicPr>
          <p:cNvPr id="6" name="Obrázek 5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79C72864-AD44-6F59-5B2F-6AE616743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135117"/>
            <a:ext cx="7572375" cy="50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icí prezentace">
  <a:themeElements>
    <a:clrScheme name="Starmon barvy">
      <a:dk1>
        <a:srgbClr val="000000"/>
      </a:dk1>
      <a:lt1>
        <a:srgbClr val="F2F2F2"/>
      </a:lt1>
      <a:dk2>
        <a:srgbClr val="00B0F0"/>
      </a:dk2>
      <a:lt2>
        <a:srgbClr val="FFFFFF"/>
      </a:lt2>
      <a:accent1>
        <a:srgbClr val="08A5EF"/>
      </a:accent1>
      <a:accent2>
        <a:srgbClr val="FF0000"/>
      </a:accent2>
      <a:accent3>
        <a:srgbClr val="96DBFB"/>
      </a:accent3>
      <a:accent4>
        <a:srgbClr val="DCF3FD"/>
      </a:accent4>
      <a:accent5>
        <a:srgbClr val="4EB3CF"/>
      </a:accent5>
      <a:accent6>
        <a:srgbClr val="51C3F9"/>
      </a:accent6>
      <a:hlink>
        <a:srgbClr val="FF0000"/>
      </a:hlink>
      <a:folHlink>
        <a:srgbClr val="C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55FC675C-7A83-4020-972A-999B81541073}" vid="{FA95ABF4-EEF5-41C6-9EB5-3C1EB32D110F}"/>
    </a:ext>
  </a:extLst>
</a:theme>
</file>

<file path=ppt/theme/theme2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l xmlns="04d91e74-c2bc-45d0-b554-386afde080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03050787A81649B24E572BC314998C" ma:contentTypeVersion="4" ma:contentTypeDescription="Vytvoří nový dokument" ma:contentTypeScope="" ma:versionID="f60ce436d7a5fca8fee2420d3fed2bd6">
  <xsd:schema xmlns:xsd="http://www.w3.org/2001/XMLSchema" xmlns:xs="http://www.w3.org/2001/XMLSchema" xmlns:p="http://schemas.microsoft.com/office/2006/metadata/properties" xmlns:ns2="04d91e74-c2bc-45d0-b554-386afde08010" targetNamespace="http://schemas.microsoft.com/office/2006/metadata/properties" ma:root="true" ma:fieldsID="9bde657bfc4fa1cf612ffad4c32ef28c" ns2:_="">
    <xsd:import namespace="04d91e74-c2bc-45d0-b554-386afde08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p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91e74-c2bc-45d0-b554-386afde08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l" ma:index="11" nillable="true" ma:displayName="Apl" ma:internalName="Apl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1067BE-63DE-472F-B891-99089CE1264C}">
  <ds:schemaRefs>
    <ds:schemaRef ds:uri="http://schemas.microsoft.com/office/2006/metadata/properties"/>
    <ds:schemaRef ds:uri="http://schemas.microsoft.com/office/infopath/2007/PartnerControls"/>
    <ds:schemaRef ds:uri="04d91e74-c2bc-45d0-b554-386afde08010"/>
  </ds:schemaRefs>
</ds:datastoreItem>
</file>

<file path=customXml/itemProps2.xml><?xml version="1.0" encoding="utf-8"?>
<ds:datastoreItem xmlns:ds="http://schemas.openxmlformats.org/officeDocument/2006/customXml" ds:itemID="{D5DFFF5E-D3D5-48AF-9638-A8EA8A5A9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91e74-c2bc-45d0-b554-386afde08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639D77-46ED-400F-BD4E-1A69DE56E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1260</Words>
  <Application>Microsoft Office PowerPoint</Application>
  <PresentationFormat>Širokoúhlá obrazovka</PresentationFormat>
  <Paragraphs>185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Wingdings 2</vt:lpstr>
      <vt:lpstr>Arial</vt:lpstr>
      <vt:lpstr>BankGothic Md BT</vt:lpstr>
      <vt:lpstr>Calibri</vt:lpstr>
      <vt:lpstr>Školicí prezentace</vt:lpstr>
      <vt:lpstr>Prezentace aplikace PowerPoint</vt:lpstr>
      <vt:lpstr>Systém Eupetaurus</vt:lpstr>
      <vt:lpstr>Popis systému</vt:lpstr>
      <vt:lpstr>Popis systému</vt:lpstr>
      <vt:lpstr>Popis systému</vt:lpstr>
      <vt:lpstr>Autenticita</vt:lpstr>
      <vt:lpstr>Autenticita</vt:lpstr>
      <vt:lpstr>Důvěrnost a integrita</vt:lpstr>
      <vt:lpstr>Důvěrnost a integrita</vt:lpstr>
      <vt:lpstr>Bezpečnost při poruše</vt:lpstr>
      <vt:lpstr>Provozní zkušenosti</vt:lpstr>
      <vt:lpstr>Starlink zpoždění</vt:lpstr>
      <vt:lpstr>Starlink ztrátovost paketů</vt:lpstr>
      <vt:lpstr>O2 zpoždění</vt:lpstr>
      <vt:lpstr>O2 ztrátovost</vt:lpstr>
      <vt:lpstr>Provozní zkušenosti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Zítko</dc:creator>
  <cp:lastModifiedBy>Holinger Jiří</cp:lastModifiedBy>
  <cp:revision>22</cp:revision>
  <dcterms:created xsi:type="dcterms:W3CDTF">2019-02-26T05:12:29Z</dcterms:created>
  <dcterms:modified xsi:type="dcterms:W3CDTF">2026-05-31T16:22:52Z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0x010100BF03050787A81649B24E572BC314998C</vt:lpwstr>
  </property>
</Properties>
</file>